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56" r:id="rId2"/>
    <p:sldId id="336" r:id="rId3"/>
    <p:sldId id="306" r:id="rId4"/>
    <p:sldId id="307" r:id="rId5"/>
    <p:sldId id="310" r:id="rId6"/>
    <p:sldId id="305" r:id="rId7"/>
    <p:sldId id="311" r:id="rId8"/>
    <p:sldId id="312" r:id="rId9"/>
    <p:sldId id="313" r:id="rId10"/>
    <p:sldId id="297" r:id="rId11"/>
    <p:sldId id="299" r:id="rId12"/>
    <p:sldId id="342" r:id="rId13"/>
    <p:sldId id="300" r:id="rId14"/>
    <p:sldId id="337" r:id="rId15"/>
    <p:sldId id="344" r:id="rId16"/>
    <p:sldId id="322" r:id="rId17"/>
    <p:sldId id="323" r:id="rId18"/>
    <p:sldId id="316" r:id="rId19"/>
    <p:sldId id="315" r:id="rId20"/>
    <p:sldId id="317" r:id="rId21"/>
    <p:sldId id="318" r:id="rId22"/>
    <p:sldId id="327" r:id="rId23"/>
    <p:sldId id="343" r:id="rId24"/>
    <p:sldId id="335" r:id="rId25"/>
    <p:sldId id="325" r:id="rId26"/>
    <p:sldId id="328" r:id="rId27"/>
    <p:sldId id="321" r:id="rId28"/>
    <p:sldId id="319" r:id="rId29"/>
    <p:sldId id="324" r:id="rId30"/>
    <p:sldId id="326" r:id="rId31"/>
    <p:sldId id="320" r:id="rId32"/>
    <p:sldId id="338" r:id="rId33"/>
    <p:sldId id="329" r:id="rId34"/>
    <p:sldId id="330" r:id="rId35"/>
    <p:sldId id="331" r:id="rId36"/>
    <p:sldId id="332" r:id="rId37"/>
    <p:sldId id="333" r:id="rId38"/>
    <p:sldId id="339" r:id="rId39"/>
    <p:sldId id="257" r:id="rId40"/>
    <p:sldId id="270" r:id="rId41"/>
    <p:sldId id="262" r:id="rId42"/>
    <p:sldId id="269" r:id="rId43"/>
    <p:sldId id="263" r:id="rId44"/>
    <p:sldId id="264" r:id="rId45"/>
    <p:sldId id="267" r:id="rId46"/>
    <p:sldId id="268" r:id="rId47"/>
    <p:sldId id="271" r:id="rId48"/>
    <p:sldId id="272" r:id="rId49"/>
    <p:sldId id="273" r:id="rId50"/>
    <p:sldId id="274" r:id="rId51"/>
    <p:sldId id="275" r:id="rId52"/>
    <p:sldId id="279" r:id="rId53"/>
    <p:sldId id="280" r:id="rId54"/>
    <p:sldId id="276" r:id="rId55"/>
    <p:sldId id="277" r:id="rId56"/>
    <p:sldId id="278" r:id="rId57"/>
    <p:sldId id="285" r:id="rId58"/>
    <p:sldId id="281" r:id="rId59"/>
    <p:sldId id="282" r:id="rId60"/>
    <p:sldId id="283" r:id="rId61"/>
    <p:sldId id="284" r:id="rId62"/>
    <p:sldId id="286" r:id="rId63"/>
    <p:sldId id="287" r:id="rId64"/>
    <p:sldId id="288" r:id="rId65"/>
    <p:sldId id="289" r:id="rId66"/>
    <p:sldId id="292" r:id="rId67"/>
    <p:sldId id="291" r:id="rId68"/>
    <p:sldId id="340" r:id="rId69"/>
    <p:sldId id="341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kko Rauvola" initials="MR" lastIdx="1" clrIdx="0">
    <p:extLst>
      <p:ext uri="{19B8F6BF-5375-455C-9EA6-DF929625EA0E}">
        <p15:presenceInfo xmlns:p15="http://schemas.microsoft.com/office/powerpoint/2012/main" userId="7e1b5180d45cee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 snapToObjects="1">
      <p:cViewPr varScale="1">
        <p:scale>
          <a:sx n="120" d="100"/>
          <a:sy n="120" d="100"/>
        </p:scale>
        <p:origin x="200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5-03T12:24:28.103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307C5-9D58-5344-B73C-CF4D1291C94E}" type="datetimeFigureOut">
              <a:rPr lang="fi-FI" smtClean="0"/>
              <a:t>2.5.2023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45293-8FA7-824A-A617-0D10FDEF25D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5692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240E2-0865-A042-83BD-3B6B3DAC0BE1}" type="datetimeFigureOut">
              <a:rPr lang="fi-FI" smtClean="0"/>
              <a:t>2.5.2023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A670D-4269-D749-8157-DDAB4F4EFF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0027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31720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i-FI" dirty="0"/>
              <a:t>PONNAHDUSLAUTA </a:t>
            </a:r>
            <a:br>
              <a:rPr lang="fi-FI" dirty="0"/>
            </a:br>
            <a:r>
              <a:rPr lang="fi-FI" dirty="0"/>
              <a:t>TAPAHTUMA-ALALLE</a:t>
            </a:r>
            <a:br>
              <a:rPr lang="fi-FI" dirty="0"/>
            </a:br>
            <a:br>
              <a:rPr lang="fi-FI" dirty="0"/>
            </a:br>
            <a:r>
              <a:rPr lang="fi-FI" dirty="0"/>
              <a:t>Työ ääniteknikkona</a:t>
            </a:r>
          </a:p>
        </p:txBody>
      </p:sp>
    </p:spTree>
    <p:extLst>
      <p:ext uri="{BB962C8B-B14F-4D97-AF65-F5344CB8AC3E}">
        <p14:creationId xmlns:p14="http://schemas.microsoft.com/office/powerpoint/2010/main" val="3278836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/>
              <a:t>MITÄ ON TAPAHTUMAT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600" dirty="0"/>
              <a:t>-FESTIVAALIT JA KONSERTIT</a:t>
            </a:r>
          </a:p>
          <a:p>
            <a:pPr marL="0" indent="0">
              <a:buNone/>
            </a:pPr>
            <a:r>
              <a:rPr lang="fi-FI" sz="2600" dirty="0"/>
              <a:t>-TEATTERI-, OOPPERA JA TANSSIESITYKSET</a:t>
            </a:r>
          </a:p>
          <a:p>
            <a:pPr marL="0" indent="0">
              <a:buNone/>
            </a:pPr>
            <a:r>
              <a:rPr lang="fi-FI" sz="2600" dirty="0"/>
              <a:t>-YRITYSTAPAHTUMAT</a:t>
            </a:r>
          </a:p>
          <a:p>
            <a:pPr marL="0" indent="0">
              <a:buNone/>
            </a:pPr>
            <a:r>
              <a:rPr lang="fi-FI" sz="2600" dirty="0"/>
              <a:t>-URHEILUKILPAILUT</a:t>
            </a:r>
          </a:p>
          <a:p>
            <a:pPr marL="0" indent="0">
              <a:buNone/>
            </a:pPr>
            <a:r>
              <a:rPr lang="fi-FI" sz="2600" dirty="0"/>
              <a:t>-KAUPPAKESKUSTEN AVAJAISET, JOULUJUHLAT</a:t>
            </a:r>
          </a:p>
          <a:p>
            <a:pPr marL="0" indent="0">
              <a:buNone/>
            </a:pPr>
            <a:r>
              <a:rPr lang="fi-FI" sz="2600" dirty="0"/>
              <a:t> KAIKKI MUUT TILAISUUDET JOSSA ON YLEISÖÄ </a:t>
            </a:r>
          </a:p>
          <a:p>
            <a:pPr marL="0" indent="0">
              <a:buNone/>
            </a:pPr>
            <a:r>
              <a:rPr lang="fi-FI" sz="2600" dirty="0"/>
              <a:t> PAIKALLA</a:t>
            </a:r>
          </a:p>
        </p:txBody>
      </p:sp>
    </p:spTree>
    <p:extLst>
      <p:ext uri="{BB962C8B-B14F-4D97-AF65-F5344CB8AC3E}">
        <p14:creationId xmlns:p14="http://schemas.microsoft.com/office/powerpoint/2010/main" val="2185931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/>
              <a:t>MITEN TAPAHTUMA-ALALLE PÄÄSEE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600" dirty="0"/>
              <a:t>-Kiinnostus alaa kohtaan</a:t>
            </a:r>
          </a:p>
          <a:p>
            <a:pPr marL="0" indent="0">
              <a:buNone/>
            </a:pPr>
            <a:r>
              <a:rPr lang="fi-FI" sz="2600" dirty="0"/>
              <a:t>-A. </a:t>
            </a:r>
            <a:r>
              <a:rPr lang="fi-FI" sz="2600" dirty="0" err="1"/>
              <a:t>Sirkiä</a:t>
            </a:r>
            <a:r>
              <a:rPr lang="fi-FI" sz="2600" dirty="0"/>
              <a:t>: ”Asenne, asenne ja asenne”</a:t>
            </a:r>
          </a:p>
          <a:p>
            <a:pPr marL="0" indent="0">
              <a:buNone/>
            </a:pPr>
            <a:r>
              <a:rPr lang="fi-FI" sz="2600" dirty="0"/>
              <a:t>-Joustavuus, yhteistyökykyisyys jne.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r>
              <a:rPr lang="fi-FI" sz="2600" dirty="0"/>
              <a:t>-Osaaminen – sitä tulee kyllä jos edelliset on kondiksessa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2356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/>
              <a:t>MITEN TAPAHTUMA-ALALLE PÄÄSEE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600" dirty="0"/>
              <a:t>-Ala on kova, mutta reilu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r>
              <a:rPr lang="fi-FI" sz="2600" dirty="0"/>
              <a:t>-Paljon erilaisia työnkuvia alan sisällä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r>
              <a:rPr lang="fi-FI" sz="2600" dirty="0"/>
              <a:t>-Suomalainen osaaminen on kysyttyä maailmalla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0026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/>
              <a:t>MITEN TAPAHTUMA-ALALLE PÄÄSEE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/>
              <a:t>-OPISTOT/KOULUT: </a:t>
            </a:r>
          </a:p>
          <a:p>
            <a:pPr marL="0" indent="0">
              <a:buNone/>
            </a:pPr>
            <a:r>
              <a:rPr lang="fi-FI" dirty="0"/>
              <a:t>	-kansalaisopistot</a:t>
            </a:r>
          </a:p>
          <a:p>
            <a:pPr marL="0" indent="0">
              <a:buNone/>
            </a:pPr>
            <a:r>
              <a:rPr lang="fi-FI" dirty="0"/>
              <a:t>	-ammattikoulut</a:t>
            </a:r>
          </a:p>
          <a:p>
            <a:pPr marL="0" indent="0">
              <a:buNone/>
            </a:pPr>
            <a:r>
              <a:rPr lang="fi-FI" dirty="0"/>
              <a:t>	-AMK, yliopistot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-TYÖSSÄOPPIMINEN:</a:t>
            </a:r>
          </a:p>
          <a:p>
            <a:pPr marL="0" indent="0">
              <a:buNone/>
            </a:pPr>
            <a:r>
              <a:rPr lang="fi-FI" dirty="0"/>
              <a:t>	-mestari/kisälli</a:t>
            </a:r>
          </a:p>
          <a:p>
            <a:pPr marL="0" indent="0">
              <a:buNone/>
            </a:pPr>
            <a:r>
              <a:rPr lang="fi-FI" dirty="0"/>
              <a:t>	-yritykset kouluttaa henkilökuntaa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1105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/>
              <a:t>TYÖ ÄÄNITEKNIKKONA</a:t>
            </a:r>
            <a:br>
              <a:rPr lang="fi-FI" dirty="0"/>
            </a:br>
            <a:br>
              <a:rPr lang="fi-FI" sz="2000" dirty="0"/>
            </a:br>
            <a:endParaRPr lang="fi-FI" sz="2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2800" dirty="0"/>
              <a:t>ESIMERKKI: KIERTUE</a:t>
            </a:r>
            <a:endParaRPr lang="fi-FI" sz="2600" dirty="0"/>
          </a:p>
        </p:txBody>
      </p:sp>
    </p:spTree>
    <p:extLst>
      <p:ext uri="{BB962C8B-B14F-4D97-AF65-F5344CB8AC3E}">
        <p14:creationId xmlns:p14="http://schemas.microsoft.com/office/powerpoint/2010/main" val="126629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/>
              <a:t>TYÖ ÄÄNITEKNIKKONA</a:t>
            </a:r>
            <a:br>
              <a:rPr lang="fi-FI" dirty="0"/>
            </a:br>
            <a:r>
              <a:rPr lang="fi-FI" sz="2000" dirty="0"/>
              <a:t>ESIMERKKI: KIERTUE </a:t>
            </a:r>
            <a:br>
              <a:rPr lang="fi-FI" sz="2000" dirty="0"/>
            </a:br>
            <a:endParaRPr lang="fi-FI" sz="2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>
                <a:solidFill>
                  <a:srgbClr val="FF0000"/>
                </a:solidFill>
              </a:rPr>
              <a:t>PREPPAUKSET JA TUOTANTOTREENIT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endParaRPr lang="fi-FI" sz="2600" dirty="0"/>
          </a:p>
        </p:txBody>
      </p:sp>
    </p:spTree>
    <p:extLst>
      <p:ext uri="{BB962C8B-B14F-4D97-AF65-F5344CB8AC3E}">
        <p14:creationId xmlns:p14="http://schemas.microsoft.com/office/powerpoint/2010/main" val="1800688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/>
              <a:t>TYÖ ÄÄNITEKNIKKONA</a:t>
            </a:r>
            <a:br>
              <a:rPr lang="fi-FI" dirty="0"/>
            </a:br>
            <a:r>
              <a:rPr lang="fi-FI" sz="2000" dirty="0"/>
              <a:t>ESIMERKKI: KIERTUE </a:t>
            </a:r>
            <a:br>
              <a:rPr lang="fi-FI" sz="2000" dirty="0"/>
            </a:br>
            <a:endParaRPr lang="fi-FI" sz="2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/>
              <a:t>PREPPAUKSET JA TUOTANTOTREENIT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endParaRPr lang="fi-FI" sz="2600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A23BA8B-FFAB-CA49-9A73-7990FE28A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972" y="2167622"/>
            <a:ext cx="5278055" cy="395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05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/>
              <a:t>TYÖ ÄÄNITEKNIKKONA</a:t>
            </a:r>
            <a:br>
              <a:rPr lang="fi-FI" dirty="0"/>
            </a:br>
            <a:r>
              <a:rPr lang="fi-FI" sz="2000" dirty="0"/>
              <a:t>ESIMERKKI: KIERTUE </a:t>
            </a:r>
            <a:br>
              <a:rPr lang="fi-FI" sz="2000" dirty="0"/>
            </a:br>
            <a:endParaRPr lang="fi-FI" sz="2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/>
              <a:t>PREPPAUKSET JA TUOTANTOTREENIT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endParaRPr lang="fi-FI" sz="2600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4DB46BB-C606-A347-A3D4-49D47B2BE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590" y="2224048"/>
            <a:ext cx="5202820" cy="390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5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/>
              <a:t>TYÖ ÄÄNITEKNIKKONA</a:t>
            </a:r>
            <a:br>
              <a:rPr lang="fi-FI" dirty="0"/>
            </a:br>
            <a:r>
              <a:rPr lang="fi-FI" sz="2000" dirty="0"/>
              <a:t>ESIMERKKI: KIERTUE </a:t>
            </a:r>
            <a:br>
              <a:rPr lang="fi-FI" sz="2000" dirty="0"/>
            </a:br>
            <a:endParaRPr lang="fi-FI" sz="2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/>
              <a:t>PREPPAUKSET JA TUOTANTOTREENIT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endParaRPr lang="fi-FI" sz="2600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DFB7DC82-7BD0-F447-9669-9AB913B8AA3B}"/>
              </a:ext>
            </a:extLst>
          </p:cNvPr>
          <p:cNvSpPr txBox="1"/>
          <p:nvPr/>
        </p:nvSpPr>
        <p:spPr>
          <a:xfrm>
            <a:off x="2966483" y="3678515"/>
            <a:ext cx="3211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i="1" dirty="0"/>
              <a:t>kuva poistettu – kuvassa tunnistettavia henkilöitä</a:t>
            </a:r>
          </a:p>
        </p:txBody>
      </p:sp>
    </p:spTree>
    <p:extLst>
      <p:ext uri="{BB962C8B-B14F-4D97-AF65-F5344CB8AC3E}">
        <p14:creationId xmlns:p14="http://schemas.microsoft.com/office/powerpoint/2010/main" val="3844292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/>
              <a:t>TYÖ ÄÄNITEKNIKKONA</a:t>
            </a:r>
            <a:br>
              <a:rPr lang="fi-FI" dirty="0"/>
            </a:br>
            <a:r>
              <a:rPr lang="fi-FI" sz="2000" dirty="0"/>
              <a:t>ESIMERKKI: KIERTUE </a:t>
            </a:r>
            <a:br>
              <a:rPr lang="fi-FI" sz="2000" dirty="0"/>
            </a:br>
            <a:endParaRPr lang="fi-FI" sz="2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/>
              <a:t>PREPPAUKSET JA TUOTANTOTREENIT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endParaRPr lang="fi-FI" sz="2600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46EA4529-0245-B547-AF69-545D3922E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152" y="2356894"/>
            <a:ext cx="6539696" cy="367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34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/>
              <a:t>KUKA, MIKÄ JA MIKSI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625" y="1666753"/>
            <a:ext cx="8229600" cy="44709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/>
              <a:t>MIKKO RAUVOLA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r>
              <a:rPr lang="fi-FI" sz="2600" dirty="0"/>
              <a:t>-LIVEMIKSAAJA</a:t>
            </a:r>
          </a:p>
        </p:txBody>
      </p:sp>
    </p:spTree>
    <p:extLst>
      <p:ext uri="{BB962C8B-B14F-4D97-AF65-F5344CB8AC3E}">
        <p14:creationId xmlns:p14="http://schemas.microsoft.com/office/powerpoint/2010/main" val="1972045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/>
              <a:t>TYÖ ÄÄNITEKNIKKONA</a:t>
            </a:r>
            <a:br>
              <a:rPr lang="fi-FI" dirty="0"/>
            </a:br>
            <a:r>
              <a:rPr lang="fi-FI" sz="2000" dirty="0"/>
              <a:t>ESIMERKKI: KIERTUE </a:t>
            </a:r>
            <a:br>
              <a:rPr lang="fi-FI" sz="2000" dirty="0"/>
            </a:br>
            <a:endParaRPr lang="fi-FI" sz="2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/>
              <a:t>PREPPAUKSET JA TUOTANTOTREENIT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endParaRPr lang="fi-FI" sz="2600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65C57D6-420C-DC41-A3A4-249FEC780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098" y="2080811"/>
            <a:ext cx="5393803" cy="404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39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/>
              <a:t>TYÖ ÄÄNITEKNIKKONA</a:t>
            </a:r>
            <a:br>
              <a:rPr lang="fi-FI" dirty="0"/>
            </a:br>
            <a:r>
              <a:rPr lang="fi-FI" sz="2000" dirty="0"/>
              <a:t>ESIMERKKI: KIERTUE </a:t>
            </a:r>
            <a:br>
              <a:rPr lang="fi-FI" sz="2000" dirty="0"/>
            </a:br>
            <a:endParaRPr lang="fi-FI" sz="2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/>
              <a:t>PREPPAUKSET JA TUOTANTOTREENIT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endParaRPr lang="fi-FI" sz="2600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6CE4CF43-D8A8-FB44-9CB9-BEA7FF829B06}"/>
              </a:ext>
            </a:extLst>
          </p:cNvPr>
          <p:cNvSpPr txBox="1"/>
          <p:nvPr/>
        </p:nvSpPr>
        <p:spPr>
          <a:xfrm>
            <a:off x="2966483" y="3678515"/>
            <a:ext cx="3211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i="1" dirty="0"/>
              <a:t>kuva poistettu – kuvassa tunnistettavia henkilöitä</a:t>
            </a:r>
          </a:p>
        </p:txBody>
      </p:sp>
    </p:spTree>
    <p:extLst>
      <p:ext uri="{BB962C8B-B14F-4D97-AF65-F5344CB8AC3E}">
        <p14:creationId xmlns:p14="http://schemas.microsoft.com/office/powerpoint/2010/main" val="317197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/>
              <a:t>TYÖ ÄÄNITEKNIKKONA</a:t>
            </a:r>
            <a:br>
              <a:rPr lang="fi-FI" dirty="0"/>
            </a:br>
            <a:r>
              <a:rPr lang="fi-FI" sz="2000" dirty="0"/>
              <a:t>ESIMERKKI: KIERTUE </a:t>
            </a:r>
            <a:br>
              <a:rPr lang="fi-FI" sz="2000" dirty="0"/>
            </a:br>
            <a:endParaRPr lang="fi-FI" sz="2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>
                <a:solidFill>
                  <a:srgbClr val="FF0000"/>
                </a:solidFill>
              </a:rPr>
              <a:t>KIERTUEPÄIVÄT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endParaRPr lang="fi-FI" sz="2600" dirty="0"/>
          </a:p>
        </p:txBody>
      </p:sp>
    </p:spTree>
    <p:extLst>
      <p:ext uri="{BB962C8B-B14F-4D97-AF65-F5344CB8AC3E}">
        <p14:creationId xmlns:p14="http://schemas.microsoft.com/office/powerpoint/2010/main" val="3111251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/>
              <a:t>TYÖ ÄÄNITEKNIKKONA</a:t>
            </a:r>
            <a:br>
              <a:rPr lang="fi-FI" dirty="0"/>
            </a:br>
            <a:r>
              <a:rPr lang="fi-FI" sz="2000" dirty="0"/>
              <a:t>ESIMERKKI: KIERTUE </a:t>
            </a:r>
            <a:br>
              <a:rPr lang="fi-FI" sz="2000" dirty="0"/>
            </a:br>
            <a:endParaRPr lang="fi-FI" sz="2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/>
              <a:t>KIERTUEPÄIVÄT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endParaRPr lang="fi-FI" sz="2600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428E89A-9609-E04E-9480-63973D38B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024" y="2155524"/>
            <a:ext cx="6041951" cy="397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34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/>
              <a:t>TYÖ ÄÄNITEKNIKKONA</a:t>
            </a:r>
            <a:br>
              <a:rPr lang="fi-FI" dirty="0"/>
            </a:br>
            <a:r>
              <a:rPr lang="fi-FI" sz="2000" dirty="0"/>
              <a:t>ESIMERKKI: KIERTUE </a:t>
            </a:r>
            <a:br>
              <a:rPr lang="fi-FI" sz="2000" dirty="0"/>
            </a:br>
            <a:endParaRPr lang="fi-FI" sz="2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/>
              <a:t>KIERTUEPÄIVÄT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endParaRPr lang="fi-FI" sz="2600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82F9FB0-3010-D742-A8B2-683ED2F17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56" y="2062403"/>
            <a:ext cx="5428687" cy="40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57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/>
              <a:t>TYÖ ÄÄNITEKNIKKONA</a:t>
            </a:r>
            <a:br>
              <a:rPr lang="fi-FI" dirty="0"/>
            </a:br>
            <a:r>
              <a:rPr lang="fi-FI" sz="2000" dirty="0"/>
              <a:t>ESIMERKKI: KIERTUE </a:t>
            </a:r>
            <a:br>
              <a:rPr lang="fi-FI" sz="2000" dirty="0"/>
            </a:br>
            <a:endParaRPr lang="fi-FI" sz="2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/>
              <a:t>KIERTUEPÄIVÄT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endParaRPr lang="fi-FI" sz="2600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7F5BE0A-C54D-4440-86AA-56D898930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563" y="2237581"/>
            <a:ext cx="5832873" cy="388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23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/>
              <a:t>TYÖ ÄÄNITEKNIKKONA</a:t>
            </a:r>
            <a:br>
              <a:rPr lang="fi-FI" dirty="0"/>
            </a:br>
            <a:r>
              <a:rPr lang="fi-FI" sz="2000" dirty="0"/>
              <a:t>ESIMERKKI: KIERTUE </a:t>
            </a:r>
            <a:br>
              <a:rPr lang="fi-FI" sz="2000" dirty="0"/>
            </a:br>
            <a:endParaRPr lang="fi-FI" sz="2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/>
              <a:t>KIERTUEPÄIVÄT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endParaRPr lang="fi-FI" sz="2600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B22CC75-ED19-7645-A341-4E1D26E7E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496" y="2105407"/>
            <a:ext cx="5361008" cy="402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50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/>
              <a:t>TYÖ ÄÄNITEKNIKKONA</a:t>
            </a:r>
            <a:br>
              <a:rPr lang="fi-FI" dirty="0"/>
            </a:br>
            <a:r>
              <a:rPr lang="fi-FI" sz="2000" dirty="0"/>
              <a:t>ESIMERKKI: KIERTUE </a:t>
            </a:r>
            <a:br>
              <a:rPr lang="fi-FI" sz="2000" dirty="0"/>
            </a:br>
            <a:endParaRPr lang="fi-FI" sz="2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/>
              <a:t>KIERTUEPÄIVÄT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endParaRPr lang="fi-FI" sz="2600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86AAA51-6987-E145-9944-B0B94DF1F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847" y="2176041"/>
            <a:ext cx="5644306" cy="395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88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/>
              <a:t>TYÖ ÄÄNITEKNIKKONA</a:t>
            </a:r>
            <a:br>
              <a:rPr lang="fi-FI" dirty="0"/>
            </a:br>
            <a:r>
              <a:rPr lang="fi-FI" sz="2000" dirty="0"/>
              <a:t>ESIMERKKI: KIERTUE </a:t>
            </a:r>
            <a:br>
              <a:rPr lang="fi-FI" sz="2000" dirty="0"/>
            </a:br>
            <a:endParaRPr lang="fi-FI" sz="2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/>
              <a:t>KIERTUEPÄIVÄT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endParaRPr lang="fi-FI" sz="2600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D7010C8-90CD-BC48-9FEA-E1A68FDD6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87" y="2020044"/>
            <a:ext cx="5474825" cy="410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5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/>
              <a:t>TYÖ ÄÄNITEKNIKKONA</a:t>
            </a:r>
            <a:br>
              <a:rPr lang="fi-FI" dirty="0"/>
            </a:br>
            <a:r>
              <a:rPr lang="fi-FI" sz="2000" dirty="0"/>
              <a:t>ESIMERKKI: KIERTUE </a:t>
            </a:r>
            <a:br>
              <a:rPr lang="fi-FI" sz="2000" dirty="0"/>
            </a:br>
            <a:endParaRPr lang="fi-FI" sz="2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/>
              <a:t>KIERTUEPÄIVÄT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endParaRPr lang="fi-FI" sz="2600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DCC71DD-5FC4-8944-9A25-C4B00C2CB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248" y="2115536"/>
            <a:ext cx="5347503" cy="401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/>
              <a:t>KUKA, MIKÄ JA MIKSI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625" y="1666753"/>
            <a:ext cx="8229600" cy="44709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/>
              <a:t>MIKKO RAUVOLA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r>
              <a:rPr lang="fi-FI" sz="2600" dirty="0"/>
              <a:t>-LIVEMIKSAAJA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r>
              <a:rPr lang="fi-FI" sz="2600" dirty="0"/>
              <a:t>-ÄÄNISUUNNITTELIJA</a:t>
            </a:r>
          </a:p>
        </p:txBody>
      </p:sp>
    </p:spTree>
    <p:extLst>
      <p:ext uri="{BB962C8B-B14F-4D97-AF65-F5344CB8AC3E}">
        <p14:creationId xmlns:p14="http://schemas.microsoft.com/office/powerpoint/2010/main" val="3561170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/>
              <a:t>TYÖ ÄÄNITEKNIKKONA</a:t>
            </a:r>
            <a:br>
              <a:rPr lang="fi-FI" dirty="0"/>
            </a:br>
            <a:r>
              <a:rPr lang="fi-FI" sz="2000" dirty="0"/>
              <a:t>ESIMERKKI: KIERTUE </a:t>
            </a:r>
            <a:br>
              <a:rPr lang="fi-FI" sz="2000" dirty="0"/>
            </a:br>
            <a:endParaRPr lang="fi-FI" sz="2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/>
              <a:t>KIERTUEPÄIVÄT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endParaRPr lang="fi-FI" sz="2600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E4C49BB-DF86-C244-A2EF-325542E372B2}"/>
              </a:ext>
            </a:extLst>
          </p:cNvPr>
          <p:cNvSpPr txBox="1"/>
          <p:nvPr/>
        </p:nvSpPr>
        <p:spPr>
          <a:xfrm>
            <a:off x="2966483" y="3678515"/>
            <a:ext cx="3211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i="1" dirty="0"/>
              <a:t>kuva poistettu</a:t>
            </a:r>
          </a:p>
        </p:txBody>
      </p:sp>
    </p:spTree>
    <p:extLst>
      <p:ext uri="{BB962C8B-B14F-4D97-AF65-F5344CB8AC3E}">
        <p14:creationId xmlns:p14="http://schemas.microsoft.com/office/powerpoint/2010/main" val="3377258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/>
              <a:t>TYÖ ÄÄNITEKNIKKONA</a:t>
            </a:r>
            <a:br>
              <a:rPr lang="fi-FI" dirty="0"/>
            </a:br>
            <a:r>
              <a:rPr lang="fi-FI" sz="2000" dirty="0"/>
              <a:t>ESIMERKKI: KIERTUE </a:t>
            </a:r>
            <a:br>
              <a:rPr lang="fi-FI" sz="2000" dirty="0"/>
            </a:br>
            <a:endParaRPr lang="fi-FI" sz="2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/>
              <a:t>KIERTUEPÄIVÄT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endParaRPr lang="fi-FI" sz="2600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A9C0D79-DC70-9543-B6C1-C15D6E2BE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585" y="2176041"/>
            <a:ext cx="5266829" cy="395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10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/>
              <a:t>TYÖ ÄÄNITEKNIKKONA</a:t>
            </a:r>
            <a:br>
              <a:rPr lang="fi-FI" dirty="0"/>
            </a:br>
            <a:br>
              <a:rPr lang="fi-FI" sz="2000" dirty="0"/>
            </a:br>
            <a:endParaRPr lang="fi-FI" sz="2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2800" dirty="0">
                <a:solidFill>
                  <a:srgbClr val="FF0000"/>
                </a:solidFill>
              </a:rPr>
              <a:t>ESIMERKKI: YKSITTÄINEN KEIKKA JÄÄHALLISSA</a:t>
            </a:r>
            <a:endParaRPr lang="fi-FI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1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/>
              <a:t>TYÖ ÄÄNITEKNIKKONA</a:t>
            </a:r>
            <a:br>
              <a:rPr lang="fi-FI" dirty="0"/>
            </a:br>
            <a:r>
              <a:rPr lang="fi-FI" sz="2000" dirty="0"/>
              <a:t>ESIMERKKI: YKSITTÄINEN KEIKKA JÄÄHALLISSA</a:t>
            </a:r>
            <a:br>
              <a:rPr lang="fi-FI" sz="2000" dirty="0"/>
            </a:br>
            <a:endParaRPr lang="fi-FI" sz="2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/>
              <a:t>SUUNNITTELU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endParaRPr lang="fi-FI" sz="2600" dirty="0"/>
          </a:p>
        </p:txBody>
      </p:sp>
      <p:pic>
        <p:nvPicPr>
          <p:cNvPr id="6" name="Kuva 5" descr="Näyttökuva 2019-09-12 kello 1.09.27.png">
            <a:extLst>
              <a:ext uri="{FF2B5EF4-FFF2-40B4-BE49-F238E27FC236}">
                <a16:creationId xmlns:a16="http://schemas.microsoft.com/office/drawing/2014/main" id="{F9A5789E-E3C5-5C49-BFF2-1E538FAC9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11955"/>
            <a:ext cx="4175535" cy="4014208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EE4B93F0-D5C1-9145-AC99-8BECA6729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735" y="2111955"/>
            <a:ext cx="4071503" cy="401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712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/>
              <a:t>TYÖ ÄÄNITEKNIKKONA</a:t>
            </a:r>
            <a:br>
              <a:rPr lang="fi-FI" dirty="0"/>
            </a:br>
            <a:r>
              <a:rPr lang="fi-FI" sz="2000" dirty="0"/>
              <a:t>ESIMERKKI: YKSITTÄINEN KEIKKA JÄÄHALLISSA</a:t>
            </a:r>
            <a:br>
              <a:rPr lang="fi-FI" sz="2000" dirty="0"/>
            </a:br>
            <a:endParaRPr lang="fi-FI" sz="2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/>
              <a:t>PAKKAUS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endParaRPr lang="fi-FI" sz="2600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B7067F3-C83E-AE4C-B09C-4A4163648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80" y="2093833"/>
            <a:ext cx="5376440" cy="403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133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/>
              <a:t>TYÖ ÄÄNITEKNIKKONA</a:t>
            </a:r>
            <a:br>
              <a:rPr lang="fi-FI" dirty="0"/>
            </a:br>
            <a:r>
              <a:rPr lang="fi-FI" sz="2000" dirty="0"/>
              <a:t>ESIMERKKI: YKSITTÄINEN KEIKKA JÄÄHALLISSA</a:t>
            </a:r>
            <a:br>
              <a:rPr lang="fi-FI" sz="2000" dirty="0"/>
            </a:br>
            <a:endParaRPr lang="fi-FI" sz="2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/>
              <a:t>LOAD IN JA RAKENNUS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endParaRPr lang="fi-FI" sz="2600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3C9FE01-F155-0444-850B-C9EA3362E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741" y="1417638"/>
            <a:ext cx="2645059" cy="470852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334D92E-264A-734B-931F-E10E4FA08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078866"/>
            <a:ext cx="5424558" cy="304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025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/>
              <a:t>TYÖ ÄÄNITEKNIKKONA</a:t>
            </a:r>
            <a:br>
              <a:rPr lang="fi-FI" dirty="0"/>
            </a:br>
            <a:r>
              <a:rPr lang="fi-FI" sz="2000" dirty="0"/>
              <a:t>ESIMERKKI: YKSITTÄINEN KEIKKA JÄÄHALLISSA</a:t>
            </a:r>
            <a:br>
              <a:rPr lang="fi-FI" sz="2000" dirty="0"/>
            </a:br>
            <a:endParaRPr lang="fi-FI" sz="2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/>
              <a:t>KEIKKA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endParaRPr lang="fi-FI" sz="2600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B55ED2E-5ACC-5F49-86F9-0AF348A62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7" y="2244355"/>
            <a:ext cx="6910086" cy="388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92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/>
              <a:t>TYÖ ÄÄNITEKNIKKONA</a:t>
            </a:r>
            <a:br>
              <a:rPr lang="fi-FI" dirty="0"/>
            </a:br>
            <a:r>
              <a:rPr lang="fi-FI" sz="2000" dirty="0"/>
              <a:t>ESIMERKKI: YKSITTÄINEN KEIKKA JÄÄHALLISSA</a:t>
            </a:r>
            <a:br>
              <a:rPr lang="fi-FI" sz="2000" dirty="0"/>
            </a:br>
            <a:endParaRPr lang="fi-FI" sz="2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/>
              <a:t>PURKU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endParaRPr lang="fi-FI" sz="2600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B808C181-E169-5342-B8F6-0901AD6FCB1A}"/>
              </a:ext>
            </a:extLst>
          </p:cNvPr>
          <p:cNvSpPr txBox="1"/>
          <p:nvPr/>
        </p:nvSpPr>
        <p:spPr>
          <a:xfrm>
            <a:off x="2966483" y="3678515"/>
            <a:ext cx="3211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i="1" dirty="0"/>
              <a:t>kuva poistettu – kuvassa tunnistettavia henkilöitä</a:t>
            </a:r>
          </a:p>
        </p:txBody>
      </p:sp>
    </p:spTree>
    <p:extLst>
      <p:ext uri="{BB962C8B-B14F-4D97-AF65-F5344CB8AC3E}">
        <p14:creationId xmlns:p14="http://schemas.microsoft.com/office/powerpoint/2010/main" val="395395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dirty="0"/>
              <a:t>ÄÄNITEKNIIKKA</a:t>
            </a:r>
            <a:br>
              <a:rPr lang="fi-FI" dirty="0"/>
            </a:br>
            <a:endParaRPr lang="fi-FI" sz="2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>
                <a:solidFill>
                  <a:srgbClr val="FF0000"/>
                </a:solidFill>
              </a:rPr>
              <a:t>LAITTEET JA PERUSKÄSITTEET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endParaRPr lang="fi-FI" sz="2600" dirty="0"/>
          </a:p>
        </p:txBody>
      </p:sp>
    </p:spTree>
    <p:extLst>
      <p:ext uri="{BB962C8B-B14F-4D97-AF65-F5344CB8AC3E}">
        <p14:creationId xmlns:p14="http://schemas.microsoft.com/office/powerpoint/2010/main" val="8620466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ÄÄNEN SIGNAALITIE</a:t>
            </a:r>
          </a:p>
        </p:txBody>
      </p:sp>
      <p:pic>
        <p:nvPicPr>
          <p:cNvPr id="6" name="Sisällön paikkamerkki 5" descr="Näyttökuva 2018-11-13 kello 19.24.2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38" b="-42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1674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/>
              <a:t>KUKA, MIKÄ JA MIKSI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625" y="1666753"/>
            <a:ext cx="8229600" cy="44709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/>
              <a:t>MIKKO RAUVOLA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r>
              <a:rPr lang="fi-FI" sz="2600" dirty="0"/>
              <a:t>-LIVEMIKSAAJA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r>
              <a:rPr lang="fi-FI" sz="2600" dirty="0"/>
              <a:t>-ÄÄNISUUNNITTELIJA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r>
              <a:rPr lang="fi-FI" sz="2600" dirty="0"/>
              <a:t>-TEKNINEN TUOTTAJA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endParaRPr lang="fi-FI" sz="2600" dirty="0"/>
          </a:p>
        </p:txBody>
      </p:sp>
    </p:spTree>
    <p:extLst>
      <p:ext uri="{BB962C8B-B14F-4D97-AF65-F5344CB8AC3E}">
        <p14:creationId xmlns:p14="http://schemas.microsoft.com/office/powerpoint/2010/main" val="3414598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ÄÄNILÄHTEET</a:t>
            </a:r>
          </a:p>
        </p:txBody>
      </p:sp>
      <p:pic>
        <p:nvPicPr>
          <p:cNvPr id="5" name="Sisällön paikkamerkki 4" descr="emuhln48m66jovctaapq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76201" y="1732760"/>
            <a:ext cx="3966633" cy="2181495"/>
          </a:xfrm>
        </p:spPr>
      </p:pic>
      <p:pic>
        <p:nvPicPr>
          <p:cNvPr id="6" name="Kuva 5" descr="Amorphis-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901" y="2357966"/>
            <a:ext cx="3962599" cy="2645035"/>
          </a:xfrm>
          <a:prstGeom prst="rect">
            <a:avLst/>
          </a:prstGeom>
        </p:spPr>
      </p:pic>
      <p:pic>
        <p:nvPicPr>
          <p:cNvPr id="7" name="Kuva 6" descr="Moog_One_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17" y="4157672"/>
            <a:ext cx="3556000" cy="234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616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MIKROFONIT</a:t>
            </a:r>
          </a:p>
        </p:txBody>
      </p:sp>
      <p:pic>
        <p:nvPicPr>
          <p:cNvPr id="5" name="Sisällön paikkamerkki 4" descr="E604PACKR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4424210" y="3217333"/>
            <a:ext cx="5596090" cy="3077634"/>
          </a:xfrm>
        </p:spPr>
      </p:pic>
      <p:pic>
        <p:nvPicPr>
          <p:cNvPr id="6" name="Kuva 5" descr="11cc244554e2d3880afecca5d6f63cc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4" y="3217333"/>
            <a:ext cx="4004734" cy="3640667"/>
          </a:xfrm>
          <a:prstGeom prst="rect">
            <a:avLst/>
          </a:prstGeom>
        </p:spPr>
      </p:pic>
      <p:pic>
        <p:nvPicPr>
          <p:cNvPr id="7" name="Kuva 6" descr="aa2e631002f9aa69dc70f90961efdab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710" y="726017"/>
            <a:ext cx="59690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913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MIKSERI</a:t>
            </a:r>
          </a:p>
        </p:txBody>
      </p:sp>
      <p:pic>
        <p:nvPicPr>
          <p:cNvPr id="4" name="Sisällön paikkamerkki 3" descr="EPM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30" r="-225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0091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PÄÄTEVAHVISTIN</a:t>
            </a:r>
          </a:p>
        </p:txBody>
      </p:sp>
      <p:pic>
        <p:nvPicPr>
          <p:cNvPr id="5" name="Sisällön paikkamerkki 4" descr="dbaudio-D20-amplifier-rea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20460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KAIUTIN</a:t>
            </a:r>
          </a:p>
        </p:txBody>
      </p:sp>
      <p:pic>
        <p:nvPicPr>
          <p:cNvPr id="4" name="Sisällön paikkamerkki 3" descr="dbaudio-q10-loudspeaker-fron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80917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KAIUTINJÄRJESTELMÄ</a:t>
            </a:r>
          </a:p>
        </p:txBody>
      </p:sp>
      <p:pic>
        <p:nvPicPr>
          <p:cNvPr id="5" name="Sisällön paikkamerkki 4" descr="dbaudio-j8-loudspeaker-front-line-array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79276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KAIUTINJÄRJESTELMÄ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Sisällön paikkamerkki 3" descr="Näyttökuva 2019-09-09 kello 17.36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9" b="8439"/>
          <a:stretch>
            <a:fillRect/>
          </a:stretch>
        </p:blipFill>
        <p:spPr>
          <a:xfrm>
            <a:off x="457200" y="1600200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257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MIKSERI</a:t>
            </a:r>
          </a:p>
        </p:txBody>
      </p:sp>
      <p:pic>
        <p:nvPicPr>
          <p:cNvPr id="4" name="Sisällön paikkamerkki 3" descr="EPM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30" r="-225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84535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ETUASTE</a:t>
            </a:r>
          </a:p>
        </p:txBody>
      </p:sp>
      <p:pic>
        <p:nvPicPr>
          <p:cNvPr id="4" name="Sisällön paikkamerkki 3" descr="EPM1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1168" r="90394" b="69833"/>
          <a:stretch/>
        </p:blipFill>
        <p:spPr>
          <a:xfrm>
            <a:off x="3872652" y="1267585"/>
            <a:ext cx="1326903" cy="4529668"/>
          </a:xfrm>
        </p:spPr>
      </p:pic>
    </p:spTree>
    <p:extLst>
      <p:ext uri="{BB962C8B-B14F-4D97-AF65-F5344CB8AC3E}">
        <p14:creationId xmlns:p14="http://schemas.microsoft.com/office/powerpoint/2010/main" val="6874190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TAAJUUSKORJAIN</a:t>
            </a:r>
          </a:p>
        </p:txBody>
      </p:sp>
      <p:pic>
        <p:nvPicPr>
          <p:cNvPr id="4" name="Sisällön paikkamerkki 3" descr="EPM1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28609" r="90448" b="51777"/>
          <a:stretch/>
        </p:blipFill>
        <p:spPr>
          <a:xfrm>
            <a:off x="3872652" y="1799507"/>
            <a:ext cx="1326903" cy="3063783"/>
          </a:xfrm>
        </p:spPr>
      </p:pic>
    </p:spTree>
    <p:extLst>
      <p:ext uri="{BB962C8B-B14F-4D97-AF65-F5344CB8AC3E}">
        <p14:creationId xmlns:p14="http://schemas.microsoft.com/office/powerpoint/2010/main" val="1834060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/>
              <a:t>KUKA, MIKÄ JA MIKSI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625" y="1666753"/>
            <a:ext cx="8229600" cy="44709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/>
              <a:t>MIKKO RAUVOLA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r>
              <a:rPr lang="fi-FI" sz="2600" dirty="0"/>
              <a:t>-LIVEMIKSAAJA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r>
              <a:rPr lang="fi-FI" sz="2600" dirty="0"/>
              <a:t>-ÄÄNISUUNNITTELIJA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r>
              <a:rPr lang="fi-FI" sz="2600" dirty="0"/>
              <a:t>-TEKNINEN TUOTTAJA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r>
              <a:rPr lang="fi-FI" sz="2600" dirty="0"/>
              <a:t>-YRITTÄJÄ</a:t>
            </a:r>
          </a:p>
        </p:txBody>
      </p:sp>
    </p:spTree>
    <p:extLst>
      <p:ext uri="{BB962C8B-B14F-4D97-AF65-F5344CB8AC3E}">
        <p14:creationId xmlns:p14="http://schemas.microsoft.com/office/powerpoint/2010/main" val="8088412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AUXIT, BUSSIT JA MUUT KANAVAN PÄTSÄILYT</a:t>
            </a:r>
          </a:p>
        </p:txBody>
      </p:sp>
      <p:pic>
        <p:nvPicPr>
          <p:cNvPr id="4" name="Sisällön paikkamerkki 3" descr="EPM1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" t="47377" r="90610" b="32801"/>
          <a:stretch/>
        </p:blipFill>
        <p:spPr>
          <a:xfrm>
            <a:off x="3872652" y="1799508"/>
            <a:ext cx="1326903" cy="3096350"/>
          </a:xfrm>
        </p:spPr>
      </p:pic>
    </p:spTree>
    <p:extLst>
      <p:ext uri="{BB962C8B-B14F-4D97-AF65-F5344CB8AC3E}">
        <p14:creationId xmlns:p14="http://schemas.microsoft.com/office/powerpoint/2010/main" val="20211719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FADERI</a:t>
            </a:r>
          </a:p>
        </p:txBody>
      </p:sp>
      <p:pic>
        <p:nvPicPr>
          <p:cNvPr id="4" name="Sisällön paikkamerkki 3" descr="EPM1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" t="66616" r="90509" b="1887"/>
          <a:stretch/>
        </p:blipFill>
        <p:spPr>
          <a:xfrm>
            <a:off x="3872652" y="1417638"/>
            <a:ext cx="1326903" cy="4920084"/>
          </a:xfrm>
        </p:spPr>
      </p:pic>
    </p:spTree>
    <p:extLst>
      <p:ext uri="{BB962C8B-B14F-4D97-AF65-F5344CB8AC3E}">
        <p14:creationId xmlns:p14="http://schemas.microsoft.com/office/powerpoint/2010/main" val="42522146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INSERTTIPISTE</a:t>
            </a:r>
          </a:p>
        </p:txBody>
      </p:sp>
      <p:pic>
        <p:nvPicPr>
          <p:cNvPr id="4" name="Sisällön paikkamerkki 3" descr="EPM1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1168" r="90394" b="69833"/>
          <a:stretch/>
        </p:blipFill>
        <p:spPr>
          <a:xfrm>
            <a:off x="3872652" y="1267585"/>
            <a:ext cx="1326903" cy="4529668"/>
          </a:xfrm>
        </p:spPr>
      </p:pic>
    </p:spTree>
    <p:extLst>
      <p:ext uri="{BB962C8B-B14F-4D97-AF65-F5344CB8AC3E}">
        <p14:creationId xmlns:p14="http://schemas.microsoft.com/office/powerpoint/2010/main" val="12225815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KOMPRESSORIT JA GATET</a:t>
            </a:r>
          </a:p>
        </p:txBody>
      </p:sp>
      <p:pic>
        <p:nvPicPr>
          <p:cNvPr id="6" name="Kuva 5" descr="728166_8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0"/>
            <a:ext cx="8011583" cy="741071"/>
          </a:xfrm>
          <a:prstGeom prst="rect">
            <a:avLst/>
          </a:prstGeom>
        </p:spPr>
      </p:pic>
      <p:pic>
        <p:nvPicPr>
          <p:cNvPr id="12" name="Sisällön paikkamerkki 11" descr="Näyttökuva 2019-09-09 kello 19.08.19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1190" b="-251190"/>
          <a:stretch>
            <a:fillRect/>
          </a:stretch>
        </p:blipFill>
        <p:spPr>
          <a:xfrm>
            <a:off x="457200" y="1907117"/>
            <a:ext cx="8020804" cy="4411133"/>
          </a:xfrm>
        </p:spPr>
      </p:pic>
    </p:spTree>
    <p:extLst>
      <p:ext uri="{BB962C8B-B14F-4D97-AF65-F5344CB8AC3E}">
        <p14:creationId xmlns:p14="http://schemas.microsoft.com/office/powerpoint/2010/main" val="18637558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MIKSERI</a:t>
            </a:r>
          </a:p>
        </p:txBody>
      </p:sp>
      <p:pic>
        <p:nvPicPr>
          <p:cNvPr id="4" name="Sisällön paikkamerkki 3" descr="EPM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30" r="-225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34492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>
                <a:solidFill>
                  <a:schemeClr val="bg1"/>
                </a:solidFill>
              </a:rPr>
              <a:t>MIKSERI</a:t>
            </a:r>
          </a:p>
        </p:txBody>
      </p:sp>
      <p:pic>
        <p:nvPicPr>
          <p:cNvPr id="8" name="Sisällön paikkamerkki 7" descr="SD9_5-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22" r="-68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46629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MIKSERI</a:t>
            </a:r>
          </a:p>
        </p:txBody>
      </p:sp>
      <p:pic>
        <p:nvPicPr>
          <p:cNvPr id="5" name="Sisällön paikkamerkki 4" descr="SD9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83" r="1781" b="2070"/>
          <a:stretch/>
        </p:blipFill>
        <p:spPr>
          <a:xfrm>
            <a:off x="457200" y="1600201"/>
            <a:ext cx="6898217" cy="4432300"/>
          </a:xfrm>
        </p:spPr>
      </p:pic>
    </p:spTree>
    <p:extLst>
      <p:ext uri="{BB962C8B-B14F-4D97-AF65-F5344CB8AC3E}">
        <p14:creationId xmlns:p14="http://schemas.microsoft.com/office/powerpoint/2010/main" val="7072310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MIKSERI</a:t>
            </a:r>
          </a:p>
        </p:txBody>
      </p:sp>
      <p:pic>
        <p:nvPicPr>
          <p:cNvPr id="5" name="Sisällön paikkamerkki 4" descr="SD9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" r="91801" b="52578"/>
          <a:stretch/>
        </p:blipFill>
        <p:spPr>
          <a:xfrm>
            <a:off x="3645997" y="954617"/>
            <a:ext cx="1232919" cy="5319897"/>
          </a:xfrm>
        </p:spPr>
      </p:pic>
    </p:spTree>
    <p:extLst>
      <p:ext uri="{BB962C8B-B14F-4D97-AF65-F5344CB8AC3E}">
        <p14:creationId xmlns:p14="http://schemas.microsoft.com/office/powerpoint/2010/main" val="33442092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TAAJUUSKORJAIN</a:t>
            </a:r>
          </a:p>
        </p:txBody>
      </p:sp>
      <p:pic>
        <p:nvPicPr>
          <p:cNvPr id="4" name="Sisällön paikkamerkki 3" descr="Näyttökuva 2019-09-09 kello 19.10.3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77" b="-29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65952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KOMPRESSORIT JA GATET</a:t>
            </a:r>
          </a:p>
        </p:txBody>
      </p:sp>
      <p:pic>
        <p:nvPicPr>
          <p:cNvPr id="5" name="Sisällön paikkamerkki 4" descr="renaissance-compresso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581" r="-42581"/>
          <a:stretch>
            <a:fillRect/>
          </a:stretch>
        </p:blipFill>
        <p:spPr>
          <a:xfrm>
            <a:off x="-230716" y="1600200"/>
            <a:ext cx="5076506" cy="2791883"/>
          </a:xfrm>
        </p:spPr>
      </p:pic>
      <p:pic>
        <p:nvPicPr>
          <p:cNvPr id="6" name="Kuva 5" descr="iicomp-compresso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342" y="2087033"/>
            <a:ext cx="4037542" cy="2222500"/>
          </a:xfrm>
          <a:prstGeom prst="rect">
            <a:avLst/>
          </a:prstGeom>
        </p:spPr>
      </p:pic>
      <p:pic>
        <p:nvPicPr>
          <p:cNvPr id="7" name="Kuva 6" descr="Waves-C1-Ga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651" y="3833390"/>
            <a:ext cx="3858683" cy="24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66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/>
              <a:t>KUKA, MIKÄ JA MIKSI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625" y="1666753"/>
            <a:ext cx="8229600" cy="44709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/>
              <a:t>MIKKO RAUVOLA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r>
              <a:rPr lang="fi-FI" sz="2600" dirty="0"/>
              <a:t>-syntynyt huhtikuussa 1984 Nousiaisissa</a:t>
            </a:r>
          </a:p>
          <a:p>
            <a:pPr marL="0" indent="0">
              <a:buNone/>
            </a:pPr>
            <a:r>
              <a:rPr lang="fi-FI" sz="2600" dirty="0"/>
              <a:t>-asuu Turussa vaimon kanssa</a:t>
            </a:r>
          </a:p>
          <a:p>
            <a:pPr marL="0" indent="0">
              <a:buNone/>
            </a:pPr>
            <a:r>
              <a:rPr lang="fi-FI" sz="2600" dirty="0"/>
              <a:t>-tekee töitä pääasiassa muualla kuin Turussa</a:t>
            </a:r>
          </a:p>
          <a:p>
            <a:pPr marL="0" indent="0">
              <a:buNone/>
            </a:pPr>
            <a:r>
              <a:rPr lang="fi-FI" sz="2600" dirty="0"/>
              <a:t>-harrastaa monipuolisesti aina ehtiessään</a:t>
            </a:r>
          </a:p>
          <a:p>
            <a:pPr marL="0" indent="0">
              <a:buNone/>
            </a:pPr>
            <a:endParaRPr lang="fi-FI" sz="2600" dirty="0"/>
          </a:p>
        </p:txBody>
      </p:sp>
    </p:spTree>
    <p:extLst>
      <p:ext uri="{BB962C8B-B14F-4D97-AF65-F5344CB8AC3E}">
        <p14:creationId xmlns:p14="http://schemas.microsoft.com/office/powerpoint/2010/main" val="17397492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MUUT MULJUTTIMET, MOULINEXIT JA PLUGARIT</a:t>
            </a:r>
          </a:p>
        </p:txBody>
      </p:sp>
      <p:pic>
        <p:nvPicPr>
          <p:cNvPr id="4" name="Kuva 3" descr="c4-multiband-compress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7" y="1731861"/>
            <a:ext cx="3830377" cy="2808389"/>
          </a:xfrm>
          <a:prstGeom prst="rect">
            <a:avLst/>
          </a:prstGeom>
        </p:spPr>
      </p:pic>
      <p:pic>
        <p:nvPicPr>
          <p:cNvPr id="8" name="Kuva 7" descr="Näyttökuva 2019-09-09 kello 18.45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67" y="2286000"/>
            <a:ext cx="4207883" cy="378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643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MUUT MULJUTTIMET, MOULINEXIT JA PLUGARIT</a:t>
            </a:r>
          </a:p>
        </p:txBody>
      </p:sp>
      <p:pic>
        <p:nvPicPr>
          <p:cNvPr id="3" name="Kuva 2" descr="Näyttökuva 2019-09-09 kello 18.45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1" y="1417638"/>
            <a:ext cx="1996468" cy="3175000"/>
          </a:xfrm>
          <a:prstGeom prst="rect">
            <a:avLst/>
          </a:prstGeom>
        </p:spPr>
      </p:pic>
      <p:pic>
        <p:nvPicPr>
          <p:cNvPr id="5" name="Kuva 4" descr="Näyttökuva 2019-09-09 kello 18.46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717" y="1332972"/>
            <a:ext cx="3354916" cy="3010270"/>
          </a:xfrm>
          <a:prstGeom prst="rect">
            <a:avLst/>
          </a:prstGeom>
        </p:spPr>
      </p:pic>
      <p:pic>
        <p:nvPicPr>
          <p:cNvPr id="6" name="Kuva 5" descr="Näyttökuva 2019-09-09 kello 18.48.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969" y="2612014"/>
            <a:ext cx="2084915" cy="363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12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MIKSAAMINEN LIVENÄ</a:t>
            </a:r>
          </a:p>
        </p:txBody>
      </p:sp>
    </p:spTree>
    <p:extLst>
      <p:ext uri="{BB962C8B-B14F-4D97-AF65-F5344CB8AC3E}">
        <p14:creationId xmlns:p14="http://schemas.microsoft.com/office/powerpoint/2010/main" val="15532052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MIKSAAMINEN LIVENÄ</a:t>
            </a:r>
          </a:p>
        </p:txBody>
      </p:sp>
      <p:pic>
        <p:nvPicPr>
          <p:cNvPr id="5" name="Kuva 4" descr="Näyttökuva 2019-09-12 kello 1.07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03" y="1196676"/>
            <a:ext cx="5349390" cy="516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63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MIKSAAMINEN LIVENÄ</a:t>
            </a:r>
          </a:p>
        </p:txBody>
      </p:sp>
      <p:pic>
        <p:nvPicPr>
          <p:cNvPr id="3" name="Kuva 2" descr="Näyttökuva 2019-09-12 kello 1.08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00" y="1221826"/>
            <a:ext cx="5368667" cy="516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632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MIKSAAMINEN LIVENÄ</a:t>
            </a:r>
          </a:p>
        </p:txBody>
      </p:sp>
      <p:pic>
        <p:nvPicPr>
          <p:cNvPr id="4" name="Kuva 3" descr="Näyttökuva 2019-09-12 kello 1.09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327" y="1209251"/>
            <a:ext cx="5373816" cy="516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95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AIKAKOODIT, SNAPSHOTIT JA MUUT ERIKOISHOMMAT</a:t>
            </a:r>
          </a:p>
        </p:txBody>
      </p:sp>
    </p:spTree>
    <p:extLst>
      <p:ext uri="{BB962C8B-B14F-4D97-AF65-F5344CB8AC3E}">
        <p14:creationId xmlns:p14="http://schemas.microsoft.com/office/powerpoint/2010/main" val="11458037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MUUT LAVALLA TYÖSKENTELVÄT HEPUT JA NIIDEN HOMMAT</a:t>
            </a:r>
          </a:p>
        </p:txBody>
      </p:sp>
    </p:spTree>
    <p:extLst>
      <p:ext uri="{BB962C8B-B14F-4D97-AF65-F5344CB8AC3E}">
        <p14:creationId xmlns:p14="http://schemas.microsoft.com/office/powerpoint/2010/main" val="28822724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PAIKALLISIA YHTEYKSIÄ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DD16BF61-63E0-0841-8737-59BEBB0E94BE}"/>
              </a:ext>
            </a:extLst>
          </p:cNvPr>
          <p:cNvSpPr txBox="1"/>
          <p:nvPr/>
        </p:nvSpPr>
        <p:spPr>
          <a:xfrm>
            <a:off x="457200" y="1417638"/>
            <a:ext cx="58069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Mikko Rauvola – </a:t>
            </a:r>
            <a:r>
              <a:rPr lang="fi-FI" dirty="0" err="1"/>
              <a:t>Soundscape</a:t>
            </a:r>
            <a:r>
              <a:rPr lang="fi-FI" dirty="0"/>
              <a:t> Finland Oy</a:t>
            </a:r>
          </a:p>
          <a:p>
            <a:r>
              <a:rPr lang="fi-FI" dirty="0" err="1"/>
              <a:t>mikko.rauvola@gmail.com</a:t>
            </a:r>
            <a:endParaRPr lang="fi-FI" dirty="0"/>
          </a:p>
          <a:p>
            <a:r>
              <a:rPr lang="fi-FI" dirty="0"/>
              <a:t>0456313636</a:t>
            </a:r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Creative Technologies Finland Oy</a:t>
            </a:r>
          </a:p>
          <a:p>
            <a:endParaRPr lang="fi-FI" dirty="0"/>
          </a:p>
          <a:p>
            <a:r>
              <a:rPr lang="fi-FI" dirty="0"/>
              <a:t>Turku-Audio</a:t>
            </a:r>
          </a:p>
          <a:p>
            <a:endParaRPr lang="fi-FI" dirty="0"/>
          </a:p>
          <a:p>
            <a:r>
              <a:rPr lang="fi-FI" dirty="0"/>
              <a:t>Kolmiopalvelu</a:t>
            </a:r>
          </a:p>
        </p:txBody>
      </p:sp>
    </p:spTree>
    <p:extLst>
      <p:ext uri="{BB962C8B-B14F-4D97-AF65-F5344CB8AC3E}">
        <p14:creationId xmlns:p14="http://schemas.microsoft.com/office/powerpoint/2010/main" val="22820946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000" dirty="0"/>
              <a:t>HARJOITTELU-/TYÖLLISTYMISMAHIKSIA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DD16BF61-63E0-0841-8737-59BEBB0E94BE}"/>
              </a:ext>
            </a:extLst>
          </p:cNvPr>
          <p:cNvSpPr txBox="1"/>
          <p:nvPr/>
        </p:nvSpPr>
        <p:spPr>
          <a:xfrm>
            <a:off x="457200" y="1417638"/>
            <a:ext cx="58069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FF0000"/>
                </a:solidFill>
              </a:rPr>
              <a:t>Band </a:t>
            </a:r>
            <a:r>
              <a:rPr lang="fi-FI" dirty="0" err="1">
                <a:solidFill>
                  <a:srgbClr val="FF0000"/>
                </a:solidFill>
              </a:rPr>
              <a:t>Age</a:t>
            </a:r>
            <a:r>
              <a:rPr lang="fi-FI" dirty="0">
                <a:solidFill>
                  <a:srgbClr val="FF0000"/>
                </a:solidFill>
              </a:rPr>
              <a:t> Oy</a:t>
            </a:r>
          </a:p>
          <a:p>
            <a:r>
              <a:rPr lang="fi-FI" dirty="0"/>
              <a:t>Mia </a:t>
            </a:r>
            <a:r>
              <a:rPr lang="fi-FI" dirty="0" err="1"/>
              <a:t>Ljungqvist</a:t>
            </a:r>
            <a:endParaRPr lang="fi-FI" dirty="0"/>
          </a:p>
          <a:p>
            <a:r>
              <a:rPr lang="fi-FI" dirty="0"/>
              <a:t>040 577 4730</a:t>
            </a:r>
          </a:p>
          <a:p>
            <a:r>
              <a:rPr lang="fi-FI" dirty="0" err="1"/>
              <a:t>mia@bandage.fi</a:t>
            </a:r>
            <a:endParaRPr lang="fi-FI" dirty="0"/>
          </a:p>
          <a:p>
            <a:endParaRPr lang="fi-FI" dirty="0"/>
          </a:p>
          <a:p>
            <a:r>
              <a:rPr lang="fi-FI" dirty="0">
                <a:solidFill>
                  <a:srgbClr val="FF0000"/>
                </a:solidFill>
              </a:rPr>
              <a:t>Kuja Media Oy</a:t>
            </a:r>
          </a:p>
          <a:p>
            <a:r>
              <a:rPr lang="fi-FI" dirty="0"/>
              <a:t>Janne Kujala</a:t>
            </a:r>
          </a:p>
          <a:p>
            <a:r>
              <a:rPr lang="fi-FI" dirty="0"/>
              <a:t>‭040 531 4938</a:t>
            </a:r>
          </a:p>
          <a:p>
            <a:r>
              <a:rPr lang="fi-FI" dirty="0" err="1"/>
              <a:t>janne@kujamedia.fi</a:t>
            </a:r>
            <a:endParaRPr lang="fi-FI" dirty="0"/>
          </a:p>
          <a:p>
            <a:endParaRPr lang="fi-FI" dirty="0"/>
          </a:p>
          <a:p>
            <a:r>
              <a:rPr lang="fi-FI" dirty="0">
                <a:solidFill>
                  <a:srgbClr val="FF0000"/>
                </a:solidFill>
              </a:rPr>
              <a:t>Rajupaja Oy</a:t>
            </a:r>
          </a:p>
          <a:p>
            <a:r>
              <a:rPr lang="fi-FI" dirty="0"/>
              <a:t>Jami Love</a:t>
            </a:r>
          </a:p>
          <a:p>
            <a:r>
              <a:rPr lang="fi-FI" dirty="0"/>
              <a:t>‎040 156 2700</a:t>
            </a:r>
          </a:p>
          <a:p>
            <a:r>
              <a:rPr lang="fi-FI" dirty="0" err="1"/>
              <a:t>jami@rajupaja.fi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53843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/>
              <a:t>KUKA, MIKÄ JA MIKSI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625" y="1666753"/>
            <a:ext cx="8229600" cy="44709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/>
              <a:t>MUN TIE TAPAHTUMA-ALALLE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r>
              <a:rPr lang="fi-FI" sz="2600" dirty="0"/>
              <a:t>-musiikin harrastaminen ja omat bändit</a:t>
            </a:r>
          </a:p>
          <a:p>
            <a:pPr marL="0" indent="0">
              <a:buNone/>
            </a:pPr>
            <a:r>
              <a:rPr lang="fi-FI" sz="2600" dirty="0"/>
              <a:t>-monipuolinen työnteko, harrastukset ja opiskelut </a:t>
            </a:r>
          </a:p>
          <a:p>
            <a:pPr marL="0" indent="0">
              <a:buNone/>
            </a:pPr>
            <a:r>
              <a:rPr lang="fi-FI" sz="2600" dirty="0"/>
              <a:t>-hakeutuminen ilta- ja viikonlopputöihin alalle</a:t>
            </a:r>
          </a:p>
          <a:p>
            <a:pPr marL="0" indent="0">
              <a:buNone/>
            </a:pPr>
            <a:r>
              <a:rPr lang="fi-FI" sz="2600" dirty="0"/>
              <a:t>-vahingossa päädyin jäämään kiertueelle, kun </a:t>
            </a:r>
            <a:r>
              <a:rPr lang="fi-FI" sz="2600" dirty="0" err="1"/>
              <a:t>ois</a:t>
            </a:r>
            <a:r>
              <a:rPr lang="fi-FI" sz="2600" dirty="0"/>
              <a:t> pitänyt </a:t>
            </a:r>
          </a:p>
          <a:p>
            <a:pPr marL="0" indent="0">
              <a:buNone/>
            </a:pPr>
            <a:r>
              <a:rPr lang="fi-FI" sz="2600" dirty="0"/>
              <a:t>  palata yliopistolle ja sillä tiellä ollaan</a:t>
            </a:r>
          </a:p>
        </p:txBody>
      </p:sp>
    </p:spTree>
    <p:extLst>
      <p:ext uri="{BB962C8B-B14F-4D97-AF65-F5344CB8AC3E}">
        <p14:creationId xmlns:p14="http://schemas.microsoft.com/office/powerpoint/2010/main" val="933244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/>
              <a:t>KUKA, MIKÄ JA MIKSI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625" y="1666753"/>
            <a:ext cx="8229600" cy="44709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/>
              <a:t>MUN TIE TAPAHTUMA-ALALLA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r>
              <a:rPr lang="fi-FI" sz="2600" dirty="0"/>
              <a:t>-paikallinen tapahtuma-alan firma 2006 – helmikuu</a:t>
            </a:r>
          </a:p>
          <a:p>
            <a:pPr marL="0" indent="0">
              <a:buNone/>
            </a:pPr>
            <a:r>
              <a:rPr lang="fi-FI" sz="2600" dirty="0"/>
              <a:t>-sattumuksien ja vahinkojen kautta erikoistehtäviin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r>
              <a:rPr lang="fi-FI" sz="2600" dirty="0"/>
              <a:t>-S-</a:t>
            </a:r>
            <a:r>
              <a:rPr lang="fi-FI" sz="2600" dirty="0" err="1"/>
              <a:t>Osis</a:t>
            </a:r>
            <a:r>
              <a:rPr lang="fi-FI" sz="2600" dirty="0"/>
              <a:t> 2006 – satoja keikkoja pienessä kellarissa </a:t>
            </a:r>
          </a:p>
          <a:p>
            <a:pPr marL="0" indent="0">
              <a:buNone/>
            </a:pPr>
            <a:r>
              <a:rPr lang="fi-FI" sz="2600" dirty="0"/>
              <a:t>-</a:t>
            </a:r>
            <a:r>
              <a:rPr lang="fi-FI" sz="2600" dirty="0" err="1"/>
              <a:t>Finntroll</a:t>
            </a:r>
            <a:r>
              <a:rPr lang="fi-FI" sz="2600" dirty="0"/>
              <a:t> 2010 – suomalaista heviä kaikilla mantereilla</a:t>
            </a:r>
          </a:p>
          <a:p>
            <a:pPr marL="0" indent="0">
              <a:buNone/>
            </a:pPr>
            <a:r>
              <a:rPr lang="fi-FI" sz="2600" dirty="0"/>
              <a:t>-</a:t>
            </a:r>
            <a:r>
              <a:rPr lang="fi-FI" sz="2600" dirty="0" err="1"/>
              <a:t>Amorphis</a:t>
            </a:r>
            <a:r>
              <a:rPr lang="fi-FI" sz="2600" dirty="0"/>
              <a:t> 2018 – siirtyminen isommille areenoille</a:t>
            </a:r>
          </a:p>
        </p:txBody>
      </p:sp>
    </p:spTree>
    <p:extLst>
      <p:ext uri="{BB962C8B-B14F-4D97-AF65-F5344CB8AC3E}">
        <p14:creationId xmlns:p14="http://schemas.microsoft.com/office/powerpoint/2010/main" val="3521684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CA1DF2-382B-FB4B-824B-4289369E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/>
              <a:t>KUKA, MIKÄ JA MIKSI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D32C7-CD54-0D4A-8DDC-E67211DF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625" y="1666753"/>
            <a:ext cx="8229600" cy="44709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600" dirty="0"/>
              <a:t>MUN OPPIMISPOLKU TAPAHTUMA-ALALLA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r>
              <a:rPr lang="fi-FI" sz="2600" dirty="0"/>
              <a:t>-</a:t>
            </a:r>
            <a:r>
              <a:rPr lang="fi-FI" sz="2600" dirty="0" err="1"/>
              <a:t>Eastway</a:t>
            </a:r>
            <a:r>
              <a:rPr lang="fi-FI" sz="2600" dirty="0"/>
              <a:t>/</a:t>
            </a:r>
            <a:r>
              <a:rPr lang="fi-FI" sz="2600" dirty="0" err="1"/>
              <a:t>Bright</a:t>
            </a:r>
            <a:r>
              <a:rPr lang="fi-FI" sz="2600" dirty="0"/>
              <a:t> 2006-2012</a:t>
            </a:r>
          </a:p>
          <a:p>
            <a:pPr marL="0" indent="0">
              <a:buNone/>
            </a:pPr>
            <a:r>
              <a:rPr lang="fi-FI" sz="2600" dirty="0"/>
              <a:t>-Metropolia AMK – 2016-2020</a:t>
            </a:r>
          </a:p>
          <a:p>
            <a:pPr marL="0" indent="0">
              <a:buNone/>
            </a:pPr>
            <a:r>
              <a:rPr lang="fi-FI" sz="2600" dirty="0"/>
              <a:t>-Turun Ammatti-Instituutti, EAT oppisopimus 2022-</a:t>
            </a:r>
          </a:p>
          <a:p>
            <a:pPr marL="0" indent="0">
              <a:buNone/>
            </a:pPr>
            <a:endParaRPr lang="fi-FI" sz="2600" dirty="0"/>
          </a:p>
          <a:p>
            <a:pPr marL="0" indent="0">
              <a:buNone/>
            </a:pPr>
            <a:r>
              <a:rPr lang="fi-FI" sz="2600" dirty="0"/>
              <a:t>-Oma yritys ja yhteistyökumppanit 2013-</a:t>
            </a:r>
          </a:p>
        </p:txBody>
      </p:sp>
    </p:spTree>
    <p:extLst>
      <p:ext uri="{BB962C8B-B14F-4D97-AF65-F5344CB8AC3E}">
        <p14:creationId xmlns:p14="http://schemas.microsoft.com/office/powerpoint/2010/main" val="3020907473"/>
      </p:ext>
    </p:extLst>
  </p:cSld>
  <p:clrMapOvr>
    <a:masterClrMapping/>
  </p:clrMapOvr>
</p:sld>
</file>

<file path=ppt/theme/theme1.xml><?xml version="1.0" encoding="utf-8"?>
<a:theme xmlns:a="http://schemas.openxmlformats.org/drawingml/2006/main" name=" Musta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Musta .thmx</Template>
  <TotalTime>13900</TotalTime>
  <Words>698</Words>
  <Application>Microsoft Macintosh PowerPoint</Application>
  <PresentationFormat>Näytössä katseltava diaesitys (4:3)</PresentationFormat>
  <Paragraphs>200</Paragraphs>
  <Slides>69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69</vt:i4>
      </vt:variant>
    </vt:vector>
  </HeadingPairs>
  <TitlesOfParts>
    <vt:vector size="72" baseType="lpstr">
      <vt:lpstr>Arial</vt:lpstr>
      <vt:lpstr>Calibri</vt:lpstr>
      <vt:lpstr> Musta </vt:lpstr>
      <vt:lpstr>PONNAHDUSLAUTA  TAPAHTUMA-ALALLE  Työ ääniteknikkona</vt:lpstr>
      <vt:lpstr>KUKA, MIKÄ JA MIKSI</vt:lpstr>
      <vt:lpstr>KUKA, MIKÄ JA MIKSI</vt:lpstr>
      <vt:lpstr>KUKA, MIKÄ JA MIKSI</vt:lpstr>
      <vt:lpstr>KUKA, MIKÄ JA MIKSI</vt:lpstr>
      <vt:lpstr>KUKA, MIKÄ JA MIKSI</vt:lpstr>
      <vt:lpstr>KUKA, MIKÄ JA MIKSI</vt:lpstr>
      <vt:lpstr>KUKA, MIKÄ JA MIKSI</vt:lpstr>
      <vt:lpstr>KUKA, MIKÄ JA MIKSI</vt:lpstr>
      <vt:lpstr>MITÄ ON TAPAHTUMAT</vt:lpstr>
      <vt:lpstr>MITEN TAPAHTUMA-ALALLE PÄÄSEE</vt:lpstr>
      <vt:lpstr>MITEN TAPAHTUMA-ALALLE PÄÄSEE</vt:lpstr>
      <vt:lpstr>MITEN TAPAHTUMA-ALALLE PÄÄSEE</vt:lpstr>
      <vt:lpstr>TYÖ ÄÄNITEKNIKKONA  </vt:lpstr>
      <vt:lpstr>TYÖ ÄÄNITEKNIKKONA ESIMERKKI: KIERTUE  </vt:lpstr>
      <vt:lpstr>TYÖ ÄÄNITEKNIKKONA ESIMERKKI: KIERTUE  </vt:lpstr>
      <vt:lpstr>TYÖ ÄÄNITEKNIKKONA ESIMERKKI: KIERTUE  </vt:lpstr>
      <vt:lpstr>TYÖ ÄÄNITEKNIKKONA ESIMERKKI: KIERTUE  </vt:lpstr>
      <vt:lpstr>TYÖ ÄÄNITEKNIKKONA ESIMERKKI: KIERTUE  </vt:lpstr>
      <vt:lpstr>TYÖ ÄÄNITEKNIKKONA ESIMERKKI: KIERTUE  </vt:lpstr>
      <vt:lpstr>TYÖ ÄÄNITEKNIKKONA ESIMERKKI: KIERTUE  </vt:lpstr>
      <vt:lpstr>TYÖ ÄÄNITEKNIKKONA ESIMERKKI: KIERTUE  </vt:lpstr>
      <vt:lpstr>TYÖ ÄÄNITEKNIKKONA ESIMERKKI: KIERTUE  </vt:lpstr>
      <vt:lpstr>TYÖ ÄÄNITEKNIKKONA ESIMERKKI: KIERTUE  </vt:lpstr>
      <vt:lpstr>TYÖ ÄÄNITEKNIKKONA ESIMERKKI: KIERTUE  </vt:lpstr>
      <vt:lpstr>TYÖ ÄÄNITEKNIKKONA ESIMERKKI: KIERTUE  </vt:lpstr>
      <vt:lpstr>TYÖ ÄÄNITEKNIKKONA ESIMERKKI: KIERTUE  </vt:lpstr>
      <vt:lpstr>TYÖ ÄÄNITEKNIKKONA ESIMERKKI: KIERTUE  </vt:lpstr>
      <vt:lpstr>TYÖ ÄÄNITEKNIKKONA ESIMERKKI: KIERTUE  </vt:lpstr>
      <vt:lpstr>TYÖ ÄÄNITEKNIKKONA ESIMERKKI: KIERTUE  </vt:lpstr>
      <vt:lpstr>TYÖ ÄÄNITEKNIKKONA ESIMERKKI: KIERTUE  </vt:lpstr>
      <vt:lpstr>TYÖ ÄÄNITEKNIKKONA  </vt:lpstr>
      <vt:lpstr>TYÖ ÄÄNITEKNIKKONA ESIMERKKI: YKSITTÄINEN KEIKKA JÄÄHALLISSA </vt:lpstr>
      <vt:lpstr>TYÖ ÄÄNITEKNIKKONA ESIMERKKI: YKSITTÄINEN KEIKKA JÄÄHALLISSA </vt:lpstr>
      <vt:lpstr>TYÖ ÄÄNITEKNIKKONA ESIMERKKI: YKSITTÄINEN KEIKKA JÄÄHALLISSA </vt:lpstr>
      <vt:lpstr>TYÖ ÄÄNITEKNIKKONA ESIMERKKI: YKSITTÄINEN KEIKKA JÄÄHALLISSA </vt:lpstr>
      <vt:lpstr>TYÖ ÄÄNITEKNIKKONA ESIMERKKI: YKSITTÄINEN KEIKKA JÄÄHALLISSA </vt:lpstr>
      <vt:lpstr>ÄÄNITEKNIIKKA </vt:lpstr>
      <vt:lpstr>ÄÄNEN SIGNAALITIE</vt:lpstr>
      <vt:lpstr>ÄÄNILÄHTEET</vt:lpstr>
      <vt:lpstr>MIKROFONIT</vt:lpstr>
      <vt:lpstr>MIKSERI</vt:lpstr>
      <vt:lpstr>PÄÄTEVAHVISTIN</vt:lpstr>
      <vt:lpstr>KAIUTIN</vt:lpstr>
      <vt:lpstr>KAIUTINJÄRJESTELMÄ</vt:lpstr>
      <vt:lpstr>KAIUTINJÄRJESTELMÄ</vt:lpstr>
      <vt:lpstr>MIKSERI</vt:lpstr>
      <vt:lpstr>ETUASTE</vt:lpstr>
      <vt:lpstr>TAAJUUSKORJAIN</vt:lpstr>
      <vt:lpstr>AUXIT, BUSSIT JA MUUT KANAVAN PÄTSÄILYT</vt:lpstr>
      <vt:lpstr>FADERI</vt:lpstr>
      <vt:lpstr>INSERTTIPISTE</vt:lpstr>
      <vt:lpstr>KOMPRESSORIT JA GATET</vt:lpstr>
      <vt:lpstr>MIKSERI</vt:lpstr>
      <vt:lpstr>MIKSERI</vt:lpstr>
      <vt:lpstr>MIKSERI</vt:lpstr>
      <vt:lpstr>MIKSERI</vt:lpstr>
      <vt:lpstr>TAAJUUSKORJAIN</vt:lpstr>
      <vt:lpstr>KOMPRESSORIT JA GATET</vt:lpstr>
      <vt:lpstr>MUUT MULJUTTIMET, MOULINEXIT JA PLUGARIT</vt:lpstr>
      <vt:lpstr>MUUT MULJUTTIMET, MOULINEXIT JA PLUGARIT</vt:lpstr>
      <vt:lpstr>MIKSAAMINEN LIVENÄ</vt:lpstr>
      <vt:lpstr>MIKSAAMINEN LIVENÄ</vt:lpstr>
      <vt:lpstr>MIKSAAMINEN LIVENÄ</vt:lpstr>
      <vt:lpstr>MIKSAAMINEN LIVENÄ</vt:lpstr>
      <vt:lpstr>AIKAKOODIT, SNAPSHOTIT JA MUUT ERIKOISHOMMAT</vt:lpstr>
      <vt:lpstr>MUUT LAVALLA TYÖSKENTELVÄT HEPUT JA NIIDEN HOMMAT</vt:lpstr>
      <vt:lpstr>PAIKALLISIA YHTEYKSIÄ</vt:lpstr>
      <vt:lpstr>HARJOITTELU-/TYÖLLISTYMISMAHIKSIA</vt:lpstr>
    </vt:vector>
  </TitlesOfParts>
  <Company>Soundscape Finland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SÄHKÖ JA ÄÄNI</dc:title>
  <dc:creator>Mikko Rauvola</dc:creator>
  <cp:lastModifiedBy>Mikko Rauvola</cp:lastModifiedBy>
  <cp:revision>51</cp:revision>
  <dcterms:created xsi:type="dcterms:W3CDTF">2018-11-13T17:14:39Z</dcterms:created>
  <dcterms:modified xsi:type="dcterms:W3CDTF">2023-05-03T09:29:06Z</dcterms:modified>
</cp:coreProperties>
</file>