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7" r:id="rId5"/>
    <p:sldId id="260" r:id="rId6"/>
    <p:sldId id="261" r:id="rId7"/>
    <p:sldId id="262" r:id="rId8"/>
    <p:sldId id="269" r:id="rId9"/>
    <p:sldId id="263" r:id="rId10"/>
    <p:sldId id="264" r:id="rId11"/>
    <p:sldId id="268" r:id="rId12"/>
    <p:sldId id="270" r:id="rId13"/>
    <p:sldId id="265" r:id="rId14"/>
    <p:sldId id="266" r:id="rId15"/>
    <p:sldId id="272" r:id="rId16"/>
    <p:sldId id="274" r:id="rId17"/>
    <p:sldId id="275" r:id="rId18"/>
    <p:sldId id="273" r:id="rId19"/>
    <p:sldId id="277" r:id="rId20"/>
    <p:sldId id="278" r:id="rId21"/>
    <p:sldId id="276" r:id="rId22"/>
    <p:sldId id="279" r:id="rId23"/>
    <p:sldId id="280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0" d="100"/>
          <a:sy n="50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iina Inkinen" userId="1ab6adbd-e3f1-4541-843d-f8264571f295" providerId="ADAL" clId="{0512D951-5A7C-49A5-92F3-36814FB0AE99}"/>
    <pc:docChg chg="undo custSel addSld delSld modSld">
      <pc:chgData name="Eveliina Inkinen" userId="1ab6adbd-e3f1-4541-843d-f8264571f295" providerId="ADAL" clId="{0512D951-5A7C-49A5-92F3-36814FB0AE99}" dt="2023-05-09T12:26:58.020" v="2286" actId="20577"/>
      <pc:docMkLst>
        <pc:docMk/>
      </pc:docMkLst>
      <pc:sldChg chg="modSp mod">
        <pc:chgData name="Eveliina Inkinen" userId="1ab6adbd-e3f1-4541-843d-f8264571f295" providerId="ADAL" clId="{0512D951-5A7C-49A5-92F3-36814FB0AE99}" dt="2023-05-08T09:48:39.295" v="1733" actId="20577"/>
        <pc:sldMkLst>
          <pc:docMk/>
          <pc:sldMk cId="2364309280" sldId="257"/>
        </pc:sldMkLst>
        <pc:spChg chg="mod">
          <ac:chgData name="Eveliina Inkinen" userId="1ab6adbd-e3f1-4541-843d-f8264571f295" providerId="ADAL" clId="{0512D951-5A7C-49A5-92F3-36814FB0AE99}" dt="2023-05-08T09:41:08.775" v="743" actId="20577"/>
          <ac:spMkLst>
            <pc:docMk/>
            <pc:sldMk cId="2364309280" sldId="257"/>
            <ac:spMk id="2" creationId="{D7CF4CDF-8F56-06A8-33B7-A02239C8CAF8}"/>
          </ac:spMkLst>
        </pc:spChg>
        <pc:spChg chg="mod">
          <ac:chgData name="Eveliina Inkinen" userId="1ab6adbd-e3f1-4541-843d-f8264571f295" providerId="ADAL" clId="{0512D951-5A7C-49A5-92F3-36814FB0AE99}" dt="2023-05-08T09:48:39.295" v="1733" actId="20577"/>
          <ac:spMkLst>
            <pc:docMk/>
            <pc:sldMk cId="2364309280" sldId="257"/>
            <ac:spMk id="3" creationId="{18DD8B3C-13E0-2711-FB01-4EA645005B99}"/>
          </ac:spMkLst>
        </pc:spChg>
      </pc:sldChg>
      <pc:sldChg chg="modSp mod">
        <pc:chgData name="Eveliina Inkinen" userId="1ab6adbd-e3f1-4541-843d-f8264571f295" providerId="ADAL" clId="{0512D951-5A7C-49A5-92F3-36814FB0AE99}" dt="2023-05-08T09:34:14.068" v="10" actId="20577"/>
        <pc:sldMkLst>
          <pc:docMk/>
          <pc:sldMk cId="2858173892" sldId="259"/>
        </pc:sldMkLst>
        <pc:spChg chg="mod">
          <ac:chgData name="Eveliina Inkinen" userId="1ab6adbd-e3f1-4541-843d-f8264571f295" providerId="ADAL" clId="{0512D951-5A7C-49A5-92F3-36814FB0AE99}" dt="2023-05-08T09:34:14.068" v="10" actId="20577"/>
          <ac:spMkLst>
            <pc:docMk/>
            <pc:sldMk cId="2858173892" sldId="259"/>
            <ac:spMk id="2" creationId="{ED24C914-E18B-8F2C-4217-C1F1D85B0717}"/>
          </ac:spMkLst>
        </pc:spChg>
      </pc:sldChg>
      <pc:sldChg chg="modSp add del mod">
        <pc:chgData name="Eveliina Inkinen" userId="1ab6adbd-e3f1-4541-843d-f8264571f295" providerId="ADAL" clId="{0512D951-5A7C-49A5-92F3-36814FB0AE99}" dt="2023-05-08T09:51:51.594" v="2038" actId="255"/>
        <pc:sldMkLst>
          <pc:docMk/>
          <pc:sldMk cId="3975578085" sldId="260"/>
        </pc:sldMkLst>
        <pc:spChg chg="mod">
          <ac:chgData name="Eveliina Inkinen" userId="1ab6adbd-e3f1-4541-843d-f8264571f295" providerId="ADAL" clId="{0512D951-5A7C-49A5-92F3-36814FB0AE99}" dt="2023-05-08T09:44:01.517" v="1159" actId="20577"/>
          <ac:spMkLst>
            <pc:docMk/>
            <pc:sldMk cId="3975578085" sldId="260"/>
            <ac:spMk id="2" creationId="{D7CF4CDF-8F56-06A8-33B7-A02239C8CAF8}"/>
          </ac:spMkLst>
        </pc:spChg>
        <pc:spChg chg="mod">
          <ac:chgData name="Eveliina Inkinen" userId="1ab6adbd-e3f1-4541-843d-f8264571f295" providerId="ADAL" clId="{0512D951-5A7C-49A5-92F3-36814FB0AE99}" dt="2023-05-08T09:51:51.594" v="2038" actId="255"/>
          <ac:spMkLst>
            <pc:docMk/>
            <pc:sldMk cId="3975578085" sldId="260"/>
            <ac:spMk id="3" creationId="{18DD8B3C-13E0-2711-FB01-4EA645005B99}"/>
          </ac:spMkLst>
        </pc:spChg>
      </pc:sldChg>
      <pc:sldChg chg="modSp add mod">
        <pc:chgData name="Eveliina Inkinen" userId="1ab6adbd-e3f1-4541-843d-f8264571f295" providerId="ADAL" clId="{0512D951-5A7C-49A5-92F3-36814FB0AE99}" dt="2023-05-09T12:26:58.020" v="2286" actId="20577"/>
        <pc:sldMkLst>
          <pc:docMk/>
          <pc:sldMk cId="2805810062" sldId="261"/>
        </pc:sldMkLst>
        <pc:spChg chg="mod">
          <ac:chgData name="Eveliina Inkinen" userId="1ab6adbd-e3f1-4541-843d-f8264571f295" providerId="ADAL" clId="{0512D951-5A7C-49A5-92F3-36814FB0AE99}" dt="2023-05-09T08:32:49.001" v="2057" actId="20577"/>
          <ac:spMkLst>
            <pc:docMk/>
            <pc:sldMk cId="2805810062" sldId="261"/>
            <ac:spMk id="2" creationId="{D7CF4CDF-8F56-06A8-33B7-A02239C8CAF8}"/>
          </ac:spMkLst>
        </pc:spChg>
        <pc:spChg chg="mod">
          <ac:chgData name="Eveliina Inkinen" userId="1ab6adbd-e3f1-4541-843d-f8264571f295" providerId="ADAL" clId="{0512D951-5A7C-49A5-92F3-36814FB0AE99}" dt="2023-05-09T12:26:58.020" v="2286" actId="20577"/>
          <ac:spMkLst>
            <pc:docMk/>
            <pc:sldMk cId="2805810062" sldId="261"/>
            <ac:spMk id="3" creationId="{18DD8B3C-13E0-2711-FB01-4EA645005B99}"/>
          </ac:spMkLst>
        </pc:spChg>
      </pc:sldChg>
      <pc:sldChg chg="add">
        <pc:chgData name="Eveliina Inkinen" userId="1ab6adbd-e3f1-4541-843d-f8264571f295" providerId="ADAL" clId="{0512D951-5A7C-49A5-92F3-36814FB0AE99}" dt="2023-05-09T08:32:40.560" v="2039" actId="2890"/>
        <pc:sldMkLst>
          <pc:docMk/>
          <pc:sldMk cId="3381501661" sldId="262"/>
        </pc:sldMkLst>
      </pc:sldChg>
    </pc:docChg>
  </pc:docChgLst>
  <pc:docChgLst>
    <pc:chgData name="Eveliina Inkinen" userId="1ab6adbd-e3f1-4541-843d-f8264571f295" providerId="ADAL" clId="{E34E1F1D-1510-4A9A-AD5E-5DAAEA6C47D8}"/>
    <pc:docChg chg="undo redo custSel addSld delSld modSld sldOrd">
      <pc:chgData name="Eveliina Inkinen" userId="1ab6adbd-e3f1-4541-843d-f8264571f295" providerId="ADAL" clId="{E34E1F1D-1510-4A9A-AD5E-5DAAEA6C47D8}" dt="2023-06-13T12:56:23.434" v="5774" actId="20577"/>
      <pc:docMkLst>
        <pc:docMk/>
      </pc:docMkLst>
      <pc:sldChg chg="modSp mod ord">
        <pc:chgData name="Eveliina Inkinen" userId="1ab6adbd-e3f1-4541-843d-f8264571f295" providerId="ADAL" clId="{E34E1F1D-1510-4A9A-AD5E-5DAAEA6C47D8}" dt="2023-06-05T13:11:42.775" v="4282"/>
        <pc:sldMkLst>
          <pc:docMk/>
          <pc:sldMk cId="2364309280" sldId="257"/>
        </pc:sldMkLst>
        <pc:spChg chg="mod">
          <ac:chgData name="Eveliina Inkinen" userId="1ab6adbd-e3f1-4541-843d-f8264571f295" providerId="ADAL" clId="{E34E1F1D-1510-4A9A-AD5E-5DAAEA6C47D8}" dt="2023-05-30T14:32:37.070" v="3025" actId="20577"/>
          <ac:spMkLst>
            <pc:docMk/>
            <pc:sldMk cId="2364309280" sldId="257"/>
            <ac:spMk id="3" creationId="{18DD8B3C-13E0-2711-FB01-4EA645005B99}"/>
          </ac:spMkLst>
        </pc:spChg>
      </pc:sldChg>
      <pc:sldChg chg="modSp del mod">
        <pc:chgData name="Eveliina Inkinen" userId="1ab6adbd-e3f1-4541-843d-f8264571f295" providerId="ADAL" clId="{E34E1F1D-1510-4A9A-AD5E-5DAAEA6C47D8}" dt="2023-05-29T11:54:36.673" v="2123" actId="2696"/>
        <pc:sldMkLst>
          <pc:docMk/>
          <pc:sldMk cId="2911083722" sldId="258"/>
        </pc:sldMkLst>
        <pc:spChg chg="mod">
          <ac:chgData name="Eveliina Inkinen" userId="1ab6adbd-e3f1-4541-843d-f8264571f295" providerId="ADAL" clId="{E34E1F1D-1510-4A9A-AD5E-5DAAEA6C47D8}" dt="2023-05-17T08:48:17.281" v="114" actId="20577"/>
          <ac:spMkLst>
            <pc:docMk/>
            <pc:sldMk cId="2911083722" sldId="258"/>
            <ac:spMk id="2" creationId="{AF345CE0-68E9-A8ED-32E1-5D2ACC36B0DB}"/>
          </ac:spMkLst>
        </pc:spChg>
      </pc:sldChg>
      <pc:sldChg chg="ord">
        <pc:chgData name="Eveliina Inkinen" userId="1ab6adbd-e3f1-4541-843d-f8264571f295" providerId="ADAL" clId="{E34E1F1D-1510-4A9A-AD5E-5DAAEA6C47D8}" dt="2023-06-05T13:11:28.689" v="4280"/>
        <pc:sldMkLst>
          <pc:docMk/>
          <pc:sldMk cId="2858173892" sldId="259"/>
        </pc:sldMkLst>
      </pc:sldChg>
      <pc:sldChg chg="modSp mod ord">
        <pc:chgData name="Eveliina Inkinen" userId="1ab6adbd-e3f1-4541-843d-f8264571f295" providerId="ADAL" clId="{E34E1F1D-1510-4A9A-AD5E-5DAAEA6C47D8}" dt="2023-06-05T13:11:55.540" v="4286"/>
        <pc:sldMkLst>
          <pc:docMk/>
          <pc:sldMk cId="3975578085" sldId="260"/>
        </pc:sldMkLst>
        <pc:spChg chg="mod">
          <ac:chgData name="Eveliina Inkinen" userId="1ab6adbd-e3f1-4541-843d-f8264571f295" providerId="ADAL" clId="{E34E1F1D-1510-4A9A-AD5E-5DAAEA6C47D8}" dt="2023-05-30T14:31:07.761" v="2971" actId="20577"/>
          <ac:spMkLst>
            <pc:docMk/>
            <pc:sldMk cId="3975578085" sldId="260"/>
            <ac:spMk id="3" creationId="{18DD8B3C-13E0-2711-FB01-4EA645005B99}"/>
          </ac:spMkLst>
        </pc:spChg>
      </pc:sldChg>
      <pc:sldChg chg="modSp mod ord">
        <pc:chgData name="Eveliina Inkinen" userId="1ab6adbd-e3f1-4541-843d-f8264571f295" providerId="ADAL" clId="{E34E1F1D-1510-4A9A-AD5E-5DAAEA6C47D8}" dt="2023-06-05T13:12:01.926" v="4288"/>
        <pc:sldMkLst>
          <pc:docMk/>
          <pc:sldMk cId="2805810062" sldId="261"/>
        </pc:sldMkLst>
        <pc:spChg chg="mod">
          <ac:chgData name="Eveliina Inkinen" userId="1ab6adbd-e3f1-4541-843d-f8264571f295" providerId="ADAL" clId="{E34E1F1D-1510-4A9A-AD5E-5DAAEA6C47D8}" dt="2023-05-29T11:50:55.442" v="2118" actId="20577"/>
          <ac:spMkLst>
            <pc:docMk/>
            <pc:sldMk cId="2805810062" sldId="261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5-30T14:33:10.462" v="3065" actId="20577"/>
          <ac:spMkLst>
            <pc:docMk/>
            <pc:sldMk cId="2805810062" sldId="261"/>
            <ac:spMk id="3" creationId="{18DD8B3C-13E0-2711-FB01-4EA645005B99}"/>
          </ac:spMkLst>
        </pc:spChg>
      </pc:sldChg>
      <pc:sldChg chg="modSp mod ord">
        <pc:chgData name="Eveliina Inkinen" userId="1ab6adbd-e3f1-4541-843d-f8264571f295" providerId="ADAL" clId="{E34E1F1D-1510-4A9A-AD5E-5DAAEA6C47D8}" dt="2023-06-05T13:12:06.545" v="4290"/>
        <pc:sldMkLst>
          <pc:docMk/>
          <pc:sldMk cId="3381501661" sldId="262"/>
        </pc:sldMkLst>
        <pc:spChg chg="mod">
          <ac:chgData name="Eveliina Inkinen" userId="1ab6adbd-e3f1-4541-843d-f8264571f295" providerId="ADAL" clId="{E34E1F1D-1510-4A9A-AD5E-5DAAEA6C47D8}" dt="2023-05-30T09:56:32.959" v="2686" actId="1076"/>
          <ac:spMkLst>
            <pc:docMk/>
            <pc:sldMk cId="3381501661" sldId="262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5-30T08:15:33.495" v="2685" actId="20577"/>
          <ac:spMkLst>
            <pc:docMk/>
            <pc:sldMk cId="3381501661" sldId="262"/>
            <ac:spMk id="3" creationId="{18DD8B3C-13E0-2711-FB01-4EA645005B99}"/>
          </ac:spMkLst>
        </pc:spChg>
      </pc:sldChg>
      <pc:sldChg chg="modSp add mod ord">
        <pc:chgData name="Eveliina Inkinen" userId="1ab6adbd-e3f1-4541-843d-f8264571f295" providerId="ADAL" clId="{E34E1F1D-1510-4A9A-AD5E-5DAAEA6C47D8}" dt="2023-05-17T08:48:31.643" v="144" actId="20577"/>
        <pc:sldMkLst>
          <pc:docMk/>
          <pc:sldMk cId="961566802" sldId="263"/>
        </pc:sldMkLst>
        <pc:spChg chg="mod">
          <ac:chgData name="Eveliina Inkinen" userId="1ab6adbd-e3f1-4541-843d-f8264571f295" providerId="ADAL" clId="{E34E1F1D-1510-4A9A-AD5E-5DAAEA6C47D8}" dt="2023-05-17T08:48:31.643" v="144" actId="20577"/>
          <ac:spMkLst>
            <pc:docMk/>
            <pc:sldMk cId="961566802" sldId="263"/>
            <ac:spMk id="2" creationId="{ED24C914-E18B-8F2C-4217-C1F1D85B0717}"/>
          </ac:spMkLst>
        </pc:spChg>
      </pc:sldChg>
      <pc:sldChg chg="modSp add mod ord">
        <pc:chgData name="Eveliina Inkinen" userId="1ab6adbd-e3f1-4541-843d-f8264571f295" providerId="ADAL" clId="{E34E1F1D-1510-4A9A-AD5E-5DAAEA6C47D8}" dt="2023-05-26T13:48:11.700" v="1529" actId="20577"/>
        <pc:sldMkLst>
          <pc:docMk/>
          <pc:sldMk cId="2419718458" sldId="264"/>
        </pc:sldMkLst>
        <pc:spChg chg="mod">
          <ac:chgData name="Eveliina Inkinen" userId="1ab6adbd-e3f1-4541-843d-f8264571f295" providerId="ADAL" clId="{E34E1F1D-1510-4A9A-AD5E-5DAAEA6C47D8}" dt="2023-05-26T13:47:50.784" v="1510" actId="20577"/>
          <ac:spMkLst>
            <pc:docMk/>
            <pc:sldMk cId="2419718458" sldId="264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5-26T13:48:11.700" v="1529" actId="20577"/>
          <ac:spMkLst>
            <pc:docMk/>
            <pc:sldMk cId="2419718458" sldId="264"/>
            <ac:spMk id="3" creationId="{18DD8B3C-13E0-2711-FB01-4EA645005B99}"/>
          </ac:spMkLst>
        </pc:spChg>
      </pc:sldChg>
      <pc:sldChg chg="modSp add mod">
        <pc:chgData name="Eveliina Inkinen" userId="1ab6adbd-e3f1-4541-843d-f8264571f295" providerId="ADAL" clId="{E34E1F1D-1510-4A9A-AD5E-5DAAEA6C47D8}" dt="2023-06-02T14:27:46.638" v="4244" actId="255"/>
        <pc:sldMkLst>
          <pc:docMk/>
          <pc:sldMk cId="3611502857" sldId="265"/>
        </pc:sldMkLst>
        <pc:spChg chg="mod">
          <ac:chgData name="Eveliina Inkinen" userId="1ab6adbd-e3f1-4541-843d-f8264571f295" providerId="ADAL" clId="{E34E1F1D-1510-4A9A-AD5E-5DAAEA6C47D8}" dt="2023-06-02T14:00:26.537" v="3515" actId="1076"/>
          <ac:spMkLst>
            <pc:docMk/>
            <pc:sldMk cId="3611502857" sldId="265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6-02T14:27:46.638" v="4244" actId="255"/>
          <ac:spMkLst>
            <pc:docMk/>
            <pc:sldMk cId="3611502857" sldId="265"/>
            <ac:spMk id="3" creationId="{18DD8B3C-13E0-2711-FB01-4EA645005B99}"/>
          </ac:spMkLst>
        </pc:spChg>
      </pc:sldChg>
      <pc:sldChg chg="modSp add mod">
        <pc:chgData name="Eveliina Inkinen" userId="1ab6adbd-e3f1-4541-843d-f8264571f295" providerId="ADAL" clId="{E34E1F1D-1510-4A9A-AD5E-5DAAEA6C47D8}" dt="2023-06-05T17:00:37.730" v="4443"/>
        <pc:sldMkLst>
          <pc:docMk/>
          <pc:sldMk cId="2350983027" sldId="266"/>
        </pc:sldMkLst>
        <pc:spChg chg="mod">
          <ac:chgData name="Eveliina Inkinen" userId="1ab6adbd-e3f1-4541-843d-f8264571f295" providerId="ADAL" clId="{E34E1F1D-1510-4A9A-AD5E-5DAAEA6C47D8}" dt="2023-05-26T13:58:03.933" v="1784" actId="20577"/>
          <ac:spMkLst>
            <pc:docMk/>
            <pc:sldMk cId="2350983027" sldId="266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6-05T17:00:37.730" v="4443"/>
          <ac:spMkLst>
            <pc:docMk/>
            <pc:sldMk cId="2350983027" sldId="266"/>
            <ac:spMk id="3" creationId="{18DD8B3C-13E0-2711-FB01-4EA645005B99}"/>
          </ac:spMkLst>
        </pc:spChg>
      </pc:sldChg>
      <pc:sldChg chg="modSp add mod ord">
        <pc:chgData name="Eveliina Inkinen" userId="1ab6adbd-e3f1-4541-843d-f8264571f295" providerId="ADAL" clId="{E34E1F1D-1510-4A9A-AD5E-5DAAEA6C47D8}" dt="2023-06-05T13:11:49.733" v="4284"/>
        <pc:sldMkLst>
          <pc:docMk/>
          <pc:sldMk cId="613745839" sldId="267"/>
        </pc:sldMkLst>
        <pc:spChg chg="mod">
          <ac:chgData name="Eveliina Inkinen" userId="1ab6adbd-e3f1-4541-843d-f8264571f295" providerId="ADAL" clId="{E34E1F1D-1510-4A9A-AD5E-5DAAEA6C47D8}" dt="2023-05-26T13:30:45.268" v="771" actId="20577"/>
          <ac:spMkLst>
            <pc:docMk/>
            <pc:sldMk cId="613745839" sldId="267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5-29T11:48:15.943" v="2088" actId="5793"/>
          <ac:spMkLst>
            <pc:docMk/>
            <pc:sldMk cId="613745839" sldId="267"/>
            <ac:spMk id="3" creationId="{18DD8B3C-13E0-2711-FB01-4EA645005B99}"/>
          </ac:spMkLst>
        </pc:spChg>
      </pc:sldChg>
      <pc:sldChg chg="modSp add mod">
        <pc:chgData name="Eveliina Inkinen" userId="1ab6adbd-e3f1-4541-843d-f8264571f295" providerId="ADAL" clId="{E34E1F1D-1510-4A9A-AD5E-5DAAEA6C47D8}" dt="2023-05-29T11:37:07.574" v="2017" actId="20577"/>
        <pc:sldMkLst>
          <pc:docMk/>
          <pc:sldMk cId="2446318790" sldId="268"/>
        </pc:sldMkLst>
        <pc:spChg chg="mod">
          <ac:chgData name="Eveliina Inkinen" userId="1ab6adbd-e3f1-4541-843d-f8264571f295" providerId="ADAL" clId="{E34E1F1D-1510-4A9A-AD5E-5DAAEA6C47D8}" dt="2023-05-29T11:37:07.574" v="2017" actId="20577"/>
          <ac:spMkLst>
            <pc:docMk/>
            <pc:sldMk cId="2446318790" sldId="268"/>
            <ac:spMk id="3" creationId="{18DD8B3C-13E0-2711-FB01-4EA645005B99}"/>
          </ac:spMkLst>
        </pc:spChg>
      </pc:sldChg>
      <pc:sldChg chg="modSp add mod ord">
        <pc:chgData name="Eveliina Inkinen" userId="1ab6adbd-e3f1-4541-843d-f8264571f295" providerId="ADAL" clId="{E34E1F1D-1510-4A9A-AD5E-5DAAEA6C47D8}" dt="2023-06-05T13:12:10.804" v="4292"/>
        <pc:sldMkLst>
          <pc:docMk/>
          <pc:sldMk cId="2165957400" sldId="269"/>
        </pc:sldMkLst>
        <pc:spChg chg="mod">
          <ac:chgData name="Eveliina Inkinen" userId="1ab6adbd-e3f1-4541-843d-f8264571f295" providerId="ADAL" clId="{E34E1F1D-1510-4A9A-AD5E-5DAAEA6C47D8}" dt="2023-05-30T09:56:47.396" v="2693" actId="20577"/>
          <ac:spMkLst>
            <pc:docMk/>
            <pc:sldMk cId="2165957400" sldId="269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5-30T14:34:13.207" v="3153" actId="20577"/>
          <ac:spMkLst>
            <pc:docMk/>
            <pc:sldMk cId="2165957400" sldId="269"/>
            <ac:spMk id="3" creationId="{18DD8B3C-13E0-2711-FB01-4EA645005B99}"/>
          </ac:spMkLst>
        </pc:spChg>
      </pc:sldChg>
      <pc:sldChg chg="modSp add mod">
        <pc:chgData name="Eveliina Inkinen" userId="1ab6adbd-e3f1-4541-843d-f8264571f295" providerId="ADAL" clId="{E34E1F1D-1510-4A9A-AD5E-5DAAEA6C47D8}" dt="2023-06-05T11:16:11.810" v="4278" actId="20577"/>
        <pc:sldMkLst>
          <pc:docMk/>
          <pc:sldMk cId="3432840436" sldId="270"/>
        </pc:sldMkLst>
        <pc:spChg chg="mod">
          <ac:chgData name="Eveliina Inkinen" userId="1ab6adbd-e3f1-4541-843d-f8264571f295" providerId="ADAL" clId="{E34E1F1D-1510-4A9A-AD5E-5DAAEA6C47D8}" dt="2023-06-02T13:55:54.416" v="3289" actId="20577"/>
          <ac:spMkLst>
            <pc:docMk/>
            <pc:sldMk cId="3432840436" sldId="270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6-05T11:16:11.810" v="4278" actId="20577"/>
          <ac:spMkLst>
            <pc:docMk/>
            <pc:sldMk cId="3432840436" sldId="270"/>
            <ac:spMk id="3" creationId="{18DD8B3C-13E0-2711-FB01-4EA645005B99}"/>
          </ac:spMkLst>
        </pc:spChg>
      </pc:sldChg>
      <pc:sldChg chg="add del">
        <pc:chgData name="Eveliina Inkinen" userId="1ab6adbd-e3f1-4541-843d-f8264571f295" providerId="ADAL" clId="{E34E1F1D-1510-4A9A-AD5E-5DAAEA6C47D8}" dt="2023-06-02T14:22:35.513" v="4184" actId="2696"/>
        <pc:sldMkLst>
          <pc:docMk/>
          <pc:sldMk cId="1919464660" sldId="271"/>
        </pc:sldMkLst>
      </pc:sldChg>
      <pc:sldChg chg="modSp add mod">
        <pc:chgData name="Eveliina Inkinen" userId="1ab6adbd-e3f1-4541-843d-f8264571f295" providerId="ADAL" clId="{E34E1F1D-1510-4A9A-AD5E-5DAAEA6C47D8}" dt="2023-06-06T15:55:50.584" v="4451" actId="20577"/>
        <pc:sldMkLst>
          <pc:docMk/>
          <pc:sldMk cId="3271029546" sldId="272"/>
        </pc:sldMkLst>
        <pc:spChg chg="mod">
          <ac:chgData name="Eveliina Inkinen" userId="1ab6adbd-e3f1-4541-843d-f8264571f295" providerId="ADAL" clId="{E34E1F1D-1510-4A9A-AD5E-5DAAEA6C47D8}" dt="2023-06-02T14:15:39.768" v="4005" actId="20577"/>
          <ac:spMkLst>
            <pc:docMk/>
            <pc:sldMk cId="3271029546" sldId="272"/>
            <ac:spMk id="2" creationId="{D7CF4CDF-8F56-06A8-33B7-A02239C8CAF8}"/>
          </ac:spMkLst>
        </pc:spChg>
        <pc:spChg chg="mod">
          <ac:chgData name="Eveliina Inkinen" userId="1ab6adbd-e3f1-4541-843d-f8264571f295" providerId="ADAL" clId="{E34E1F1D-1510-4A9A-AD5E-5DAAEA6C47D8}" dt="2023-06-06T15:55:50.584" v="4451" actId="20577"/>
          <ac:spMkLst>
            <pc:docMk/>
            <pc:sldMk cId="3271029546" sldId="272"/>
            <ac:spMk id="3" creationId="{18DD8B3C-13E0-2711-FB01-4EA645005B99}"/>
          </ac:spMkLst>
        </pc:spChg>
      </pc:sldChg>
      <pc:sldChg chg="modSp new mod">
        <pc:chgData name="Eveliina Inkinen" userId="1ab6adbd-e3f1-4541-843d-f8264571f295" providerId="ADAL" clId="{E34E1F1D-1510-4A9A-AD5E-5DAAEA6C47D8}" dt="2023-06-12T08:49:20.642" v="5084" actId="20577"/>
        <pc:sldMkLst>
          <pc:docMk/>
          <pc:sldMk cId="4210034303" sldId="273"/>
        </pc:sldMkLst>
        <pc:spChg chg="mod">
          <ac:chgData name="Eveliina Inkinen" userId="1ab6adbd-e3f1-4541-843d-f8264571f295" providerId="ADAL" clId="{E34E1F1D-1510-4A9A-AD5E-5DAAEA6C47D8}" dt="2023-06-12T06:26:10.765" v="4504" actId="20577"/>
          <ac:spMkLst>
            <pc:docMk/>
            <pc:sldMk cId="4210034303" sldId="273"/>
            <ac:spMk id="2" creationId="{6B1B9EA8-869E-45E7-B7E3-7D221E632FF5}"/>
          </ac:spMkLst>
        </pc:spChg>
        <pc:spChg chg="mod">
          <ac:chgData name="Eveliina Inkinen" userId="1ab6adbd-e3f1-4541-843d-f8264571f295" providerId="ADAL" clId="{E34E1F1D-1510-4A9A-AD5E-5DAAEA6C47D8}" dt="2023-06-12T08:49:20.642" v="5084" actId="20577"/>
          <ac:spMkLst>
            <pc:docMk/>
            <pc:sldMk cId="4210034303" sldId="273"/>
            <ac:spMk id="3" creationId="{C3DD2F48-4941-4BF0-887D-02BAC6D3D22B}"/>
          </ac:spMkLst>
        </pc:spChg>
      </pc:sldChg>
      <pc:sldChg chg="modSp new mod ord">
        <pc:chgData name="Eveliina Inkinen" userId="1ab6adbd-e3f1-4541-843d-f8264571f295" providerId="ADAL" clId="{E34E1F1D-1510-4A9A-AD5E-5DAAEA6C47D8}" dt="2023-06-12T06:26:00.172" v="4490" actId="20577"/>
        <pc:sldMkLst>
          <pc:docMk/>
          <pc:sldMk cId="360749149" sldId="274"/>
        </pc:sldMkLst>
        <pc:spChg chg="mod">
          <ac:chgData name="Eveliina Inkinen" userId="1ab6adbd-e3f1-4541-843d-f8264571f295" providerId="ADAL" clId="{E34E1F1D-1510-4A9A-AD5E-5DAAEA6C47D8}" dt="2023-06-12T06:26:00.172" v="4490" actId="20577"/>
          <ac:spMkLst>
            <pc:docMk/>
            <pc:sldMk cId="360749149" sldId="274"/>
            <ac:spMk id="2" creationId="{A1992015-9493-45E8-A87D-3FC550DE789C}"/>
          </ac:spMkLst>
        </pc:spChg>
      </pc:sldChg>
      <pc:sldChg chg="modSp new mod ord">
        <pc:chgData name="Eveliina Inkinen" userId="1ab6adbd-e3f1-4541-843d-f8264571f295" providerId="ADAL" clId="{E34E1F1D-1510-4A9A-AD5E-5DAAEA6C47D8}" dt="2023-06-13T12:56:23.434" v="5774" actId="20577"/>
        <pc:sldMkLst>
          <pc:docMk/>
          <pc:sldMk cId="2053390343" sldId="275"/>
        </pc:sldMkLst>
        <pc:spChg chg="mod">
          <ac:chgData name="Eveliina Inkinen" userId="1ab6adbd-e3f1-4541-843d-f8264571f295" providerId="ADAL" clId="{E34E1F1D-1510-4A9A-AD5E-5DAAEA6C47D8}" dt="2023-06-12T11:14:03.686" v="5710" actId="20577"/>
          <ac:spMkLst>
            <pc:docMk/>
            <pc:sldMk cId="2053390343" sldId="275"/>
            <ac:spMk id="2" creationId="{6D7B288E-7336-41C1-9708-221D883DAB58}"/>
          </ac:spMkLst>
        </pc:spChg>
        <pc:spChg chg="mod">
          <ac:chgData name="Eveliina Inkinen" userId="1ab6adbd-e3f1-4541-843d-f8264571f295" providerId="ADAL" clId="{E34E1F1D-1510-4A9A-AD5E-5DAAEA6C47D8}" dt="2023-06-13T12:56:23.434" v="5774" actId="20577"/>
          <ac:spMkLst>
            <pc:docMk/>
            <pc:sldMk cId="2053390343" sldId="275"/>
            <ac:spMk id="3" creationId="{3CFEACAD-7B4B-49FC-944E-59C086E5B339}"/>
          </ac:spMkLst>
        </pc:spChg>
      </pc:sldChg>
      <pc:sldChg chg="addSp delSp modSp new mod">
        <pc:chgData name="Eveliina Inkinen" userId="1ab6adbd-e3f1-4541-843d-f8264571f295" providerId="ADAL" clId="{E34E1F1D-1510-4A9A-AD5E-5DAAEA6C47D8}" dt="2023-06-12T11:10:23.585" v="5707" actId="20577"/>
        <pc:sldMkLst>
          <pc:docMk/>
          <pc:sldMk cId="1334920075" sldId="276"/>
        </pc:sldMkLst>
        <pc:spChg chg="mod">
          <ac:chgData name="Eveliina Inkinen" userId="1ab6adbd-e3f1-4541-843d-f8264571f295" providerId="ADAL" clId="{E34E1F1D-1510-4A9A-AD5E-5DAAEA6C47D8}" dt="2023-06-12T08:31:27.475" v="4856" actId="20577"/>
          <ac:spMkLst>
            <pc:docMk/>
            <pc:sldMk cId="1334920075" sldId="276"/>
            <ac:spMk id="2" creationId="{4CFFAD50-53D5-42CE-96FC-BDEB633A9C6E}"/>
          </ac:spMkLst>
        </pc:spChg>
        <pc:spChg chg="mod">
          <ac:chgData name="Eveliina Inkinen" userId="1ab6adbd-e3f1-4541-843d-f8264571f295" providerId="ADAL" clId="{E34E1F1D-1510-4A9A-AD5E-5DAAEA6C47D8}" dt="2023-06-12T11:10:23.585" v="5707" actId="20577"/>
          <ac:spMkLst>
            <pc:docMk/>
            <pc:sldMk cId="1334920075" sldId="276"/>
            <ac:spMk id="3" creationId="{54D36D54-FCE5-48AA-86F8-F7CB5FD265BA}"/>
          </ac:spMkLst>
        </pc:spChg>
        <pc:spChg chg="add del mod">
          <ac:chgData name="Eveliina Inkinen" userId="1ab6adbd-e3f1-4541-843d-f8264571f295" providerId="ADAL" clId="{E34E1F1D-1510-4A9A-AD5E-5DAAEA6C47D8}" dt="2023-06-12T08:32:42.957" v="4879" actId="47"/>
          <ac:spMkLst>
            <pc:docMk/>
            <pc:sldMk cId="1334920075" sldId="276"/>
            <ac:spMk id="4" creationId="{728DB95B-C76D-4D23-9F1C-300873BA31BF}"/>
          </ac:spMkLst>
        </pc:spChg>
        <pc:spChg chg="add del mod">
          <ac:chgData name="Eveliina Inkinen" userId="1ab6adbd-e3f1-4541-843d-f8264571f295" providerId="ADAL" clId="{E34E1F1D-1510-4A9A-AD5E-5DAAEA6C47D8}" dt="2023-06-12T08:32:42.466" v="4878" actId="767"/>
          <ac:spMkLst>
            <pc:docMk/>
            <pc:sldMk cId="1334920075" sldId="276"/>
            <ac:spMk id="5" creationId="{4D8FD63E-14F3-429F-8863-373D7928EA97}"/>
          </ac:spMkLst>
        </pc:spChg>
        <pc:spChg chg="add mod">
          <ac:chgData name="Eveliina Inkinen" userId="1ab6adbd-e3f1-4541-843d-f8264571f295" providerId="ADAL" clId="{E34E1F1D-1510-4A9A-AD5E-5DAAEA6C47D8}" dt="2023-06-12T08:34:06.341" v="4899" actId="1076"/>
          <ac:spMkLst>
            <pc:docMk/>
            <pc:sldMk cId="1334920075" sldId="276"/>
            <ac:spMk id="6" creationId="{62A2420C-5628-4126-8D1E-BD8EAAA99315}"/>
          </ac:spMkLst>
        </pc:spChg>
      </pc:sldChg>
      <pc:sldChg chg="addSp delSp modSp new mod">
        <pc:chgData name="Eveliina Inkinen" userId="1ab6adbd-e3f1-4541-843d-f8264571f295" providerId="ADAL" clId="{E34E1F1D-1510-4A9A-AD5E-5DAAEA6C47D8}" dt="2023-06-13T12:53:33.911" v="5766" actId="1076"/>
        <pc:sldMkLst>
          <pc:docMk/>
          <pc:sldMk cId="218912142" sldId="277"/>
        </pc:sldMkLst>
        <pc:spChg chg="del">
          <ac:chgData name="Eveliina Inkinen" userId="1ab6adbd-e3f1-4541-843d-f8264571f295" providerId="ADAL" clId="{E34E1F1D-1510-4A9A-AD5E-5DAAEA6C47D8}" dt="2023-06-12T08:27:05.655" v="4614" actId="478"/>
          <ac:spMkLst>
            <pc:docMk/>
            <pc:sldMk cId="218912142" sldId="277"/>
            <ac:spMk id="2" creationId="{123C0552-D11B-44FF-98AE-E34FFAE6312A}"/>
          </ac:spMkLst>
        </pc:spChg>
        <pc:spChg chg="del">
          <ac:chgData name="Eveliina Inkinen" userId="1ab6adbd-e3f1-4541-843d-f8264571f295" providerId="ADAL" clId="{E34E1F1D-1510-4A9A-AD5E-5DAAEA6C47D8}" dt="2023-06-12T08:27:01.886" v="4613" actId="931"/>
          <ac:spMkLst>
            <pc:docMk/>
            <pc:sldMk cId="218912142" sldId="277"/>
            <ac:spMk id="3" creationId="{D32D23CA-4BF8-4ADF-A470-932BA5D39203}"/>
          </ac:spMkLst>
        </pc:spChg>
        <pc:spChg chg="add del mod">
          <ac:chgData name="Eveliina Inkinen" userId="1ab6adbd-e3f1-4541-843d-f8264571f295" providerId="ADAL" clId="{E34E1F1D-1510-4A9A-AD5E-5DAAEA6C47D8}" dt="2023-06-13T12:53:26.497" v="5764" actId="931"/>
          <ac:spMkLst>
            <pc:docMk/>
            <pc:sldMk cId="218912142" sldId="277"/>
            <ac:spMk id="3" creationId="{DC3D2855-19F6-4548-8676-51A518A02AD8}"/>
          </ac:spMkLst>
        </pc:spChg>
        <pc:picChg chg="add del mod">
          <ac:chgData name="Eveliina Inkinen" userId="1ab6adbd-e3f1-4541-843d-f8264571f295" providerId="ADAL" clId="{E34E1F1D-1510-4A9A-AD5E-5DAAEA6C47D8}" dt="2023-06-13T12:53:12.653" v="5763" actId="478"/>
          <ac:picMkLst>
            <pc:docMk/>
            <pc:sldMk cId="218912142" sldId="277"/>
            <ac:picMk id="5" creationId="{971858C2-BC63-4278-B38D-444F2B76A552}"/>
          </ac:picMkLst>
        </pc:picChg>
        <pc:picChg chg="add mod">
          <ac:chgData name="Eveliina Inkinen" userId="1ab6adbd-e3f1-4541-843d-f8264571f295" providerId="ADAL" clId="{E34E1F1D-1510-4A9A-AD5E-5DAAEA6C47D8}" dt="2023-06-13T12:53:33.911" v="5766" actId="1076"/>
          <ac:picMkLst>
            <pc:docMk/>
            <pc:sldMk cId="218912142" sldId="277"/>
            <ac:picMk id="6" creationId="{E35A017F-AFFF-4C39-A17E-3740B0EB2B74}"/>
          </ac:picMkLst>
        </pc:picChg>
      </pc:sldChg>
      <pc:sldChg chg="addSp delSp modSp add mod">
        <pc:chgData name="Eveliina Inkinen" userId="1ab6adbd-e3f1-4541-843d-f8264571f295" providerId="ADAL" clId="{E34E1F1D-1510-4A9A-AD5E-5DAAEA6C47D8}" dt="2023-06-13T12:54:00.478" v="5772" actId="1076"/>
        <pc:sldMkLst>
          <pc:docMk/>
          <pc:sldMk cId="2917929252" sldId="278"/>
        </pc:sldMkLst>
        <pc:spChg chg="add del mod">
          <ac:chgData name="Eveliina Inkinen" userId="1ab6adbd-e3f1-4541-843d-f8264571f295" providerId="ADAL" clId="{E34E1F1D-1510-4A9A-AD5E-5DAAEA6C47D8}" dt="2023-06-13T12:53:50.827" v="5770" actId="931"/>
          <ac:spMkLst>
            <pc:docMk/>
            <pc:sldMk cId="2917929252" sldId="278"/>
            <ac:spMk id="4" creationId="{E865BAD0-2A88-4663-BDE4-78B10973CD6E}"/>
          </ac:spMkLst>
        </pc:spChg>
        <pc:picChg chg="add del mod">
          <ac:chgData name="Eveliina Inkinen" userId="1ab6adbd-e3f1-4541-843d-f8264571f295" providerId="ADAL" clId="{E34E1F1D-1510-4A9A-AD5E-5DAAEA6C47D8}" dt="2023-06-13T12:53:36.703" v="5767" actId="478"/>
          <ac:picMkLst>
            <pc:docMk/>
            <pc:sldMk cId="2917929252" sldId="278"/>
            <ac:picMk id="3" creationId="{A5B5F3E5-37D4-4330-A7F1-E3087167F495}"/>
          </ac:picMkLst>
        </pc:picChg>
        <pc:picChg chg="del mod">
          <ac:chgData name="Eveliina Inkinen" userId="1ab6adbd-e3f1-4541-843d-f8264571f295" providerId="ADAL" clId="{E34E1F1D-1510-4A9A-AD5E-5DAAEA6C47D8}" dt="2023-06-13T12:53:38.387" v="5769" actId="478"/>
          <ac:picMkLst>
            <pc:docMk/>
            <pc:sldMk cId="2917929252" sldId="278"/>
            <ac:picMk id="5" creationId="{971858C2-BC63-4278-B38D-444F2B76A552}"/>
          </ac:picMkLst>
        </pc:picChg>
        <pc:picChg chg="add mod">
          <ac:chgData name="Eveliina Inkinen" userId="1ab6adbd-e3f1-4541-843d-f8264571f295" providerId="ADAL" clId="{E34E1F1D-1510-4A9A-AD5E-5DAAEA6C47D8}" dt="2023-06-13T12:54:00.478" v="5772" actId="1076"/>
          <ac:picMkLst>
            <pc:docMk/>
            <pc:sldMk cId="2917929252" sldId="278"/>
            <ac:picMk id="7" creationId="{EBC3B666-0A62-4970-8F47-E7C41052C498}"/>
          </ac:picMkLst>
        </pc:picChg>
      </pc:sldChg>
      <pc:sldChg chg="modSp new mod">
        <pc:chgData name="Eveliina Inkinen" userId="1ab6adbd-e3f1-4541-843d-f8264571f295" providerId="ADAL" clId="{E34E1F1D-1510-4A9A-AD5E-5DAAEA6C47D8}" dt="2023-06-12T11:19:01.619" v="5737" actId="20577"/>
        <pc:sldMkLst>
          <pc:docMk/>
          <pc:sldMk cId="914170462" sldId="279"/>
        </pc:sldMkLst>
        <pc:spChg chg="mod">
          <ac:chgData name="Eveliina Inkinen" userId="1ab6adbd-e3f1-4541-843d-f8264571f295" providerId="ADAL" clId="{E34E1F1D-1510-4A9A-AD5E-5DAAEA6C47D8}" dt="2023-06-12T11:13:56.964" v="5709" actId="20577"/>
          <ac:spMkLst>
            <pc:docMk/>
            <pc:sldMk cId="914170462" sldId="279"/>
            <ac:spMk id="2" creationId="{C0600969-4F47-4A59-807A-91150B4FFC5B}"/>
          </ac:spMkLst>
        </pc:spChg>
        <pc:spChg chg="mod">
          <ac:chgData name="Eveliina Inkinen" userId="1ab6adbd-e3f1-4541-843d-f8264571f295" providerId="ADAL" clId="{E34E1F1D-1510-4A9A-AD5E-5DAAEA6C47D8}" dt="2023-06-12T11:19:01.619" v="5737" actId="20577"/>
          <ac:spMkLst>
            <pc:docMk/>
            <pc:sldMk cId="914170462" sldId="279"/>
            <ac:spMk id="3" creationId="{CD2C2D84-789F-4837-904E-8B60D487DFD1}"/>
          </ac:spMkLst>
        </pc:spChg>
      </pc:sldChg>
      <pc:sldChg chg="modSp new mod">
        <pc:chgData name="Eveliina Inkinen" userId="1ab6adbd-e3f1-4541-843d-f8264571f295" providerId="ADAL" clId="{E34E1F1D-1510-4A9A-AD5E-5DAAEA6C47D8}" dt="2023-06-12T11:01:32.717" v="5365" actId="1076"/>
        <pc:sldMkLst>
          <pc:docMk/>
          <pc:sldMk cId="416068479" sldId="280"/>
        </pc:sldMkLst>
        <pc:spChg chg="mod">
          <ac:chgData name="Eveliina Inkinen" userId="1ab6adbd-e3f1-4541-843d-f8264571f295" providerId="ADAL" clId="{E34E1F1D-1510-4A9A-AD5E-5DAAEA6C47D8}" dt="2023-06-12T11:01:32.717" v="5365" actId="1076"/>
          <ac:spMkLst>
            <pc:docMk/>
            <pc:sldMk cId="416068479" sldId="280"/>
            <ac:spMk id="2" creationId="{8EEF2225-10F2-4840-BE78-4574B25558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20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4ECDF2E7-B251-4514-274F-DF43AB6E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94" y="2360180"/>
            <a:ext cx="8744211" cy="1325563"/>
          </a:xfrm>
          <a:prstGeom prst="rect">
            <a:avLst/>
          </a:prstGeom>
        </p:spPr>
        <p:txBody>
          <a:bodyPr/>
          <a:lstStyle>
            <a:lvl1pPr algn="ctr">
              <a:defRPr sz="6600" b="1">
                <a:solidFill>
                  <a:schemeClr val="bg1"/>
                </a:solidFill>
                <a:latin typeface="Josefin San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50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08916-E7BD-6ECC-A8C9-DE586D08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4211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Josefin San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80EFC1-F6DA-429F-B6AC-29217AB3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96605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Josefin Sans" pitchFamily="2" charset="77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Josefin Sans" pitchFamily="2" charset="77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Josefin Sans" pitchFamily="2" charset="77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Josefin Sans" pitchFamily="2" charset="77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Josefin Sans" pitchFamily="2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9080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08916-E7BD-6ECC-A8C9-DE586D08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4211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Josefin San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80EFC1-F6DA-429F-B6AC-29217AB3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96605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Josefin Sans" pitchFamily="2" charset="77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Josefin Sans" pitchFamily="2" charset="77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Josefin Sans" pitchFamily="2" charset="77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Josefin Sans" pitchFamily="2" charset="77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  <a:latin typeface="Josefin Sans" pitchFamily="2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651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kfi.sharepoint.com/:x:/r/sites/Ponnahduslauta/Jaetut%20asiakirjat/General/Valmennussis%C3%A4ll%C3%B6t/Oman%20tapahtuman%20suunnittelu-Gant.xlsx?d=w73eb647c484a4e4cbd8d7d08bb5aa7bf&amp;csf=1&amp;web=1&amp;e=FHHrlG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veliina.inkinen@humak.fi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5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8744211" cy="1325563"/>
          </a:xfrm>
        </p:spPr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Ajankohdan ja tapahtumapaikan päättäminen yhteisesti </a:t>
            </a:r>
          </a:p>
          <a:p>
            <a:r>
              <a:rPr lang="fi-FI" dirty="0"/>
              <a:t>Ryhmiin jakautuminen ja roolien sopiminen </a:t>
            </a:r>
          </a:p>
          <a:p>
            <a:r>
              <a:rPr lang="fi-FI" dirty="0"/>
              <a:t>Jokaiselle ryhmälle ensimmäiset tehtävät</a:t>
            </a:r>
          </a:p>
        </p:txBody>
      </p:sp>
    </p:spTree>
    <p:extLst>
      <p:ext uri="{BB962C8B-B14F-4D97-AF65-F5344CB8AC3E}">
        <p14:creationId xmlns:p14="http://schemas.microsoft.com/office/powerpoint/2010/main" val="241971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8744211" cy="1325563"/>
          </a:xfrm>
        </p:spPr>
        <p:txBody>
          <a:bodyPr/>
          <a:lstStyle/>
          <a:p>
            <a:r>
              <a:rPr lang="fi-FI" dirty="0"/>
              <a:t>Ideat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Kierros: jokainen esittää omat ideansa lyhyesti (</a:t>
            </a:r>
            <a:r>
              <a:rPr lang="fi-FI" dirty="0" err="1"/>
              <a:t>max</a:t>
            </a:r>
            <a:r>
              <a:rPr lang="fi-FI" dirty="0"/>
              <a:t>. 1min)</a:t>
            </a:r>
          </a:p>
          <a:p>
            <a:pPr lvl="1"/>
            <a:r>
              <a:rPr lang="fi-FI" dirty="0"/>
              <a:t>Mitä</a:t>
            </a:r>
          </a:p>
          <a:p>
            <a:pPr lvl="1"/>
            <a:r>
              <a:rPr lang="fi-FI" dirty="0"/>
              <a:t>Missä</a:t>
            </a:r>
          </a:p>
          <a:p>
            <a:pPr lvl="1"/>
            <a:r>
              <a:rPr lang="fi-FI" dirty="0"/>
              <a:t>Kenelle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Valitaan äänestämällä 3 parasta ideaa jatkoon – voiko ideoita yhdistää?</a:t>
            </a:r>
          </a:p>
        </p:txBody>
      </p:sp>
    </p:spTree>
    <p:extLst>
      <p:ext uri="{BB962C8B-B14F-4D97-AF65-F5344CB8AC3E}">
        <p14:creationId xmlns:p14="http://schemas.microsoft.com/office/powerpoint/2010/main" val="244631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8744211" cy="1325563"/>
          </a:xfrm>
        </p:spPr>
        <p:txBody>
          <a:bodyPr/>
          <a:lstStyle/>
          <a:p>
            <a:r>
              <a:rPr lang="fi-FI" dirty="0"/>
              <a:t>Yhteenveto edelliskerrasta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Esittävän taiteen tapahtuma (Musiikki, dragshow, tanssi) </a:t>
            </a:r>
          </a:p>
          <a:p>
            <a:pPr lvl="1"/>
            <a:r>
              <a:rPr lang="fi-FI" dirty="0"/>
              <a:t>Joku nimekkäämpi esiintyjä, muuten Ponnahduslauta? </a:t>
            </a:r>
          </a:p>
          <a:p>
            <a:r>
              <a:rPr lang="fi-FI" dirty="0"/>
              <a:t>Kauhuhuone/käytävä </a:t>
            </a:r>
          </a:p>
          <a:p>
            <a:pPr lvl="1"/>
            <a:r>
              <a:rPr lang="fi-FI" dirty="0"/>
              <a:t>Ajankohta: Lauantaipäivä? Pe rakennus, su purku?</a:t>
            </a:r>
          </a:p>
          <a:p>
            <a:pPr lvl="1"/>
            <a:r>
              <a:rPr lang="fi-FI" dirty="0"/>
              <a:t>Tilat: Vimma tai vastaava</a:t>
            </a:r>
          </a:p>
          <a:p>
            <a:r>
              <a:rPr lang="fi-FI" dirty="0"/>
              <a:t>Vimman sali ja teatteri (tai 4. krs. tilat) yhtä aikaa käytössä molempiin tapahtumiin?</a:t>
            </a:r>
          </a:p>
          <a:p>
            <a:r>
              <a:rPr lang="fi-FI" dirty="0"/>
              <a:t>Onko syntynyt uusia oivalluksia? (5 min.) </a:t>
            </a:r>
          </a:p>
          <a:p>
            <a:r>
              <a:rPr lang="fi-FI" dirty="0"/>
              <a:t>Aikataulu lyötävä lukkoon: 8.-10.9. ? </a:t>
            </a:r>
          </a:p>
        </p:txBody>
      </p:sp>
    </p:spTree>
    <p:extLst>
      <p:ext uri="{BB962C8B-B14F-4D97-AF65-F5344CB8AC3E}">
        <p14:creationId xmlns:p14="http://schemas.microsoft.com/office/powerpoint/2010/main" val="343284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8744211" cy="1325563"/>
          </a:xfrm>
        </p:spPr>
        <p:txBody>
          <a:bodyPr/>
          <a:lstStyle/>
          <a:p>
            <a:r>
              <a:rPr lang="fi-FI" dirty="0"/>
              <a:t>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Markkinointi (tiedotteet, mainokset, yhteydenpito)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Esittävän taiteen tapahtuma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Sisällön tuotanto (esiintyjien valinta, ohjelman aikataulutus, sopimukset)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Tekniikka (</a:t>
            </a:r>
            <a:r>
              <a:rPr lang="fi-FI" dirty="0" err="1"/>
              <a:t>roudaus</a:t>
            </a:r>
            <a:r>
              <a:rPr lang="fi-FI" dirty="0"/>
              <a:t>, miksaus, valaistus, </a:t>
            </a:r>
            <a:r>
              <a:rPr lang="fi-FI" dirty="0" err="1"/>
              <a:t>lavamangerointi</a:t>
            </a:r>
            <a:r>
              <a:rPr lang="fi-FI" dirty="0"/>
              <a:t>)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 err="1"/>
              <a:t>Deko</a:t>
            </a:r>
            <a:r>
              <a:rPr lang="fi-FI" dirty="0"/>
              <a:t> (lavastus, somistus, opasteet + tarjoilut)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Kauhutalo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dirty="0"/>
              <a:t>Sisällön tuotanto ja lavasteet (ohjelman ja työtiimin valinta ja </a:t>
            </a:r>
            <a:r>
              <a:rPr lang="fi-FI" dirty="0" err="1"/>
              <a:t>bookkaus</a:t>
            </a:r>
            <a:r>
              <a:rPr lang="fi-FI" dirty="0"/>
              <a:t>, koordinointi, lavasteet, somistukset ja opasteet)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dirty="0"/>
              <a:t>Tekniikka (</a:t>
            </a:r>
            <a:r>
              <a:rPr lang="fi-FI" dirty="0" err="1"/>
              <a:t>roudaus</a:t>
            </a:r>
            <a:r>
              <a:rPr lang="fi-FI" dirty="0"/>
              <a:t>, äänet, valot)</a:t>
            </a:r>
          </a:p>
        </p:txBody>
      </p:sp>
    </p:spTree>
    <p:extLst>
      <p:ext uri="{BB962C8B-B14F-4D97-AF65-F5344CB8AC3E}">
        <p14:creationId xmlns:p14="http://schemas.microsoft.com/office/powerpoint/2010/main" val="361150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toiminnan käynnistäminen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Budjetin jakaminen ryhmien kesken</a:t>
            </a:r>
          </a:p>
          <a:p>
            <a:r>
              <a:rPr lang="fi-FI" dirty="0"/>
              <a:t>Tutustukaa vielä hetki toisiinne ja esitelkää itsenne! </a:t>
            </a:r>
            <a:r>
              <a:rPr lang="fi-FI" dirty="0">
                <a:sym typeface="Wingdings" panose="05000000000000000000" pitchFamily="2" charset="2"/>
              </a:rPr>
              <a:t></a:t>
            </a:r>
          </a:p>
          <a:p>
            <a:r>
              <a:rPr lang="fi-FI" dirty="0"/>
              <a:t>Jokainen ryhmä valitsee tuotantovastaavan (projektipäällikkö)</a:t>
            </a:r>
          </a:p>
          <a:p>
            <a:r>
              <a:rPr lang="fi-FI" dirty="0"/>
              <a:t>Sopikaa ryhmän kesken viestintätapa (esim. WhatsApp–ryhmä, kannattaa perustaa jo tänään)</a:t>
            </a:r>
          </a:p>
          <a:p>
            <a:r>
              <a:rPr lang="fi-FI" dirty="0"/>
              <a:t>Sopikaa tarkemmista rooleista</a:t>
            </a:r>
          </a:p>
          <a:p>
            <a:r>
              <a:rPr lang="fi-FI" dirty="0"/>
              <a:t>Keksikää ryhmällenne nimi</a:t>
            </a:r>
          </a:p>
        </p:txBody>
      </p:sp>
    </p:spTree>
    <p:extLst>
      <p:ext uri="{BB962C8B-B14F-4D97-AF65-F5344CB8AC3E}">
        <p14:creationId xmlns:p14="http://schemas.microsoft.com/office/powerpoint/2010/main" val="235098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 ryhmille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500" dirty="0"/>
              <a:t>Markkinointi + viestintä: missä markkinoidaan, kuka tekee?</a:t>
            </a:r>
          </a:p>
          <a:p>
            <a:r>
              <a:rPr lang="fi-FI" sz="2500" dirty="0"/>
              <a:t>Esittävän taiteen tapahtuma</a:t>
            </a:r>
          </a:p>
          <a:p>
            <a:pPr lvl="1"/>
            <a:r>
              <a:rPr lang="fi-FI" sz="2300" dirty="0"/>
              <a:t>Sisällön tuotanto: Ehdotus esiintyjistä/ohjelmasta</a:t>
            </a:r>
          </a:p>
          <a:p>
            <a:pPr lvl="1"/>
            <a:r>
              <a:rPr lang="fi-FI" sz="2300" dirty="0"/>
              <a:t>Tekniikka: Millaista tekniikkaa ja henkilöstöä tarvitaan?</a:t>
            </a:r>
          </a:p>
          <a:p>
            <a:pPr lvl="1"/>
            <a:r>
              <a:rPr lang="fi-FI" sz="2300" dirty="0" err="1"/>
              <a:t>Deko</a:t>
            </a:r>
            <a:r>
              <a:rPr lang="fi-FI" sz="2300" dirty="0"/>
              <a:t> (visuaalinen suunnitelma, tarjoilu?)</a:t>
            </a:r>
          </a:p>
          <a:p>
            <a:r>
              <a:rPr lang="fi-FI" sz="2500" dirty="0"/>
              <a:t>Kauhutalo</a:t>
            </a:r>
          </a:p>
          <a:p>
            <a:pPr lvl="1"/>
            <a:r>
              <a:rPr lang="fi-FI" sz="2300" dirty="0"/>
              <a:t>Sisällön tuotanto ja lavasteet: Ehdotus esiintyjistä/ohjelmasta</a:t>
            </a:r>
          </a:p>
          <a:p>
            <a:pPr lvl="1"/>
            <a:r>
              <a:rPr lang="fi-FI" sz="2300" dirty="0"/>
              <a:t>Mitä lavasteita ja materiaaleja tarvitaan? Kuka tekee?</a:t>
            </a:r>
          </a:p>
          <a:p>
            <a:pPr lvl="1"/>
            <a:r>
              <a:rPr lang="fi-FI" sz="2300" dirty="0"/>
              <a:t>Tekniikka: Millaista tekniikkaa ja henkilöstöä tarvitaan?</a:t>
            </a:r>
          </a:p>
        </p:txBody>
      </p:sp>
    </p:spTree>
    <p:extLst>
      <p:ext uri="{BB962C8B-B14F-4D97-AF65-F5344CB8AC3E}">
        <p14:creationId xmlns:p14="http://schemas.microsoft.com/office/powerpoint/2010/main" val="327102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992015-9493-45E8-A87D-3FC550DE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13.6.</a:t>
            </a:r>
            <a:br>
              <a:rPr lang="fi-FI" dirty="0"/>
            </a:br>
            <a:r>
              <a:rPr lang="fi-FI" dirty="0"/>
              <a:t>Oman tapahtuman suunnittelu</a:t>
            </a:r>
          </a:p>
        </p:txBody>
      </p:sp>
    </p:spTree>
    <p:extLst>
      <p:ext uri="{BB962C8B-B14F-4D97-AF65-F5344CB8AC3E}">
        <p14:creationId xmlns:p14="http://schemas.microsoft.com/office/powerpoint/2010/main" val="36074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B288E-7336-41C1-9708-221D883D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15min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FEACAD-7B4B-49FC-944E-59C086E5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Päivämäärien ja sisältöjen varmistaminen </a:t>
            </a:r>
          </a:p>
          <a:p>
            <a:pPr lvl="1"/>
            <a:r>
              <a:rPr lang="fi-FI" dirty="0"/>
              <a:t>Esittävän taiteen tapahtuma</a:t>
            </a:r>
          </a:p>
          <a:p>
            <a:pPr lvl="2"/>
            <a:r>
              <a:rPr lang="fi-FI" dirty="0"/>
              <a:t>Musiikki, tanssi, drag show, jotain muuta?</a:t>
            </a:r>
          </a:p>
          <a:p>
            <a:pPr lvl="1"/>
            <a:r>
              <a:rPr lang="fi-FI" dirty="0"/>
              <a:t>Kauhutalo</a:t>
            </a:r>
          </a:p>
          <a:p>
            <a:pPr lvl="1"/>
            <a:r>
              <a:rPr lang="fi-FI" dirty="0"/>
              <a:t>Mahdollisuuksien mukaan samassa osoitteessa, mutta eri tilassa</a:t>
            </a:r>
          </a:p>
          <a:p>
            <a:pPr lvl="1"/>
            <a:r>
              <a:rPr lang="fi-FI" dirty="0"/>
              <a:t>16.9.2023 / 17.9. Turun päivä! (raksa 16.9. / purku –  heti tapahtuman jälkeen?)</a:t>
            </a:r>
          </a:p>
          <a:p>
            <a:r>
              <a:rPr lang="fi-FI" dirty="0"/>
              <a:t>Ovatko kaikki ajan tasalla? Pystyvätkö kaikki sitoutumaan suunnitelmaan?</a:t>
            </a:r>
          </a:p>
        </p:txBody>
      </p:sp>
    </p:spTree>
    <p:extLst>
      <p:ext uri="{BB962C8B-B14F-4D97-AF65-F5344CB8AC3E}">
        <p14:creationId xmlns:p14="http://schemas.microsoft.com/office/powerpoint/2010/main" val="205339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1B9EA8-869E-45E7-B7E3-7D221E63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DD2F48-4941-4BF0-887D-02BAC6D3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Markkinointi (</a:t>
            </a:r>
            <a:r>
              <a:rPr lang="fi-FI" sz="2400" b="1" dirty="0"/>
              <a:t>Sofia</a:t>
            </a:r>
            <a:r>
              <a:rPr lang="fi-FI" sz="2400" dirty="0"/>
              <a:t>, Aina, Mariel, Aleksandra, </a:t>
            </a:r>
            <a:r>
              <a:rPr lang="fi-FI" sz="2400" dirty="0" err="1"/>
              <a:t>Felicia</a:t>
            </a:r>
            <a:r>
              <a:rPr lang="fi-FI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Esittävän taiteen tapahtuma (</a:t>
            </a:r>
            <a:r>
              <a:rPr lang="fi-FI" sz="2400" b="1" dirty="0"/>
              <a:t>Iida</a:t>
            </a:r>
            <a:r>
              <a:rPr lang="fi-FI" sz="2400" dirty="0"/>
              <a:t>, </a:t>
            </a:r>
            <a:r>
              <a:rPr lang="fi-FI" sz="2400" dirty="0" err="1"/>
              <a:t>Aada</a:t>
            </a:r>
            <a:r>
              <a:rPr lang="fi-FI" sz="2400" dirty="0"/>
              <a:t>, Eerika, Wilma, Anton, Markus, Miika)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200" dirty="0"/>
              <a:t>Sisällön tuotanto (esiintyjien valinta, ohjelman aikataulutus, sopimukset)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200" dirty="0"/>
              <a:t>Tekniikka (</a:t>
            </a:r>
            <a:r>
              <a:rPr lang="fi-FI" sz="2200" dirty="0" err="1"/>
              <a:t>roudaus</a:t>
            </a:r>
            <a:r>
              <a:rPr lang="fi-FI" sz="2200" dirty="0"/>
              <a:t>, miksaus, valaistus, </a:t>
            </a:r>
            <a:r>
              <a:rPr lang="fi-FI" sz="2200" dirty="0" err="1"/>
              <a:t>lavamangerointi</a:t>
            </a:r>
            <a:r>
              <a:rPr lang="fi-FI" sz="2200" dirty="0"/>
              <a:t>)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200" dirty="0" err="1"/>
              <a:t>Deko</a:t>
            </a:r>
            <a:r>
              <a:rPr lang="fi-FI" sz="2200" dirty="0"/>
              <a:t> (lavastus, somistus, opasteet + tarjoilut)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Kauhutalo (</a:t>
            </a:r>
            <a:r>
              <a:rPr lang="fi-FI" sz="2400" b="1" dirty="0"/>
              <a:t>Miina</a:t>
            </a:r>
            <a:r>
              <a:rPr lang="fi-FI" sz="2400" dirty="0"/>
              <a:t>, Kuura, Rita, Milla, Loviisa, Mira, </a:t>
            </a:r>
            <a:r>
              <a:rPr lang="fi-FI" sz="2400" dirty="0" err="1"/>
              <a:t>Noe</a:t>
            </a:r>
            <a:r>
              <a:rPr lang="fi-FI" sz="2400" dirty="0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sz="2200" dirty="0"/>
              <a:t>Sisällön tuotanto ja lavasteet (ohjelman ja työtiimin valinta ja </a:t>
            </a:r>
            <a:r>
              <a:rPr lang="fi-FI" sz="2200" dirty="0" err="1"/>
              <a:t>bookkaus</a:t>
            </a:r>
            <a:r>
              <a:rPr lang="fi-FI" sz="2200" dirty="0"/>
              <a:t>, koordinointi, lavasteet, somistukset ja opasteet)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sz="2200" dirty="0"/>
              <a:t>Tekniikka (</a:t>
            </a:r>
            <a:r>
              <a:rPr lang="fi-FI" sz="2200" dirty="0" err="1"/>
              <a:t>roudaus</a:t>
            </a:r>
            <a:r>
              <a:rPr lang="fi-FI" sz="2200" dirty="0"/>
              <a:t>, äänet, valot)</a:t>
            </a:r>
          </a:p>
        </p:txBody>
      </p:sp>
    </p:spTree>
    <p:extLst>
      <p:ext uri="{BB962C8B-B14F-4D97-AF65-F5344CB8AC3E}">
        <p14:creationId xmlns:p14="http://schemas.microsoft.com/office/powerpoint/2010/main" val="421003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35A017F-AFFF-4C39-A17E-3740B0EB2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90" y="0"/>
            <a:ext cx="11111619" cy="6250286"/>
          </a:xfrm>
        </p:spPr>
      </p:pic>
    </p:spTree>
    <p:extLst>
      <p:ext uri="{BB962C8B-B14F-4D97-AF65-F5344CB8AC3E}">
        <p14:creationId xmlns:p14="http://schemas.microsoft.com/office/powerpoint/2010/main" val="21891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24C914-E18B-8F2C-4217-C1F1D85B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</a:t>
            </a:r>
          </a:p>
        </p:txBody>
      </p:sp>
    </p:spTree>
    <p:extLst>
      <p:ext uri="{BB962C8B-B14F-4D97-AF65-F5344CB8AC3E}">
        <p14:creationId xmlns:p14="http://schemas.microsoft.com/office/powerpoint/2010/main" val="285817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BC3B666-0A62-4970-8F47-E7C41052C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390" y="0"/>
            <a:ext cx="10959219" cy="6164561"/>
          </a:xfrm>
        </p:spPr>
      </p:pic>
    </p:spTree>
    <p:extLst>
      <p:ext uri="{BB962C8B-B14F-4D97-AF65-F5344CB8AC3E}">
        <p14:creationId xmlns:p14="http://schemas.microsoft.com/office/powerpoint/2010/main" val="291792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AD50-53D5-42CE-96FC-BDEB633A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kuulumiset 60min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D36D54-FCE5-48AA-86F8-F7CB5FD2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96605" cy="3970734"/>
          </a:xfrm>
        </p:spPr>
        <p:txBody>
          <a:bodyPr/>
          <a:lstStyle/>
          <a:p>
            <a:r>
              <a:rPr lang="fi-FI" dirty="0"/>
              <a:t>Onko kaikilla ryhmä, ovatko kaikki tyytyväisiä tilanteeseen? </a:t>
            </a:r>
          </a:p>
          <a:p>
            <a:r>
              <a:rPr lang="fi-FI" dirty="0"/>
              <a:t>Ryhmien vastuuhenkilöt (M: Sofia, E.T: Iida, KT: Miina)</a:t>
            </a:r>
          </a:p>
          <a:p>
            <a:r>
              <a:rPr lang="fi-FI" dirty="0"/>
              <a:t>Tiimityöskentelytaidot</a:t>
            </a:r>
          </a:p>
          <a:p>
            <a:r>
              <a:rPr lang="fi-FI" dirty="0"/>
              <a:t>Uusien ideoiden purku yhteisesti</a:t>
            </a:r>
          </a:p>
          <a:p>
            <a:r>
              <a:rPr lang="fi-FI" dirty="0"/>
              <a:t>Ryhmätyöskentely: miettikää ja kirjatkaa ranskiksilla</a:t>
            </a:r>
          </a:p>
          <a:p>
            <a:pPr lvl="1"/>
            <a:r>
              <a:rPr lang="fi-FI" dirty="0"/>
              <a:t>Tehtävät</a:t>
            </a:r>
          </a:p>
          <a:p>
            <a:pPr lvl="1"/>
            <a:r>
              <a:rPr lang="fi-FI" dirty="0"/>
              <a:t>Sisällöt</a:t>
            </a:r>
          </a:p>
          <a:p>
            <a:pPr lvl="1"/>
            <a:r>
              <a:rPr lang="fi-FI" dirty="0"/>
              <a:t>Ideat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28DB95B-C76D-4D23-9F1C-300873BA31BF}"/>
              </a:ext>
            </a:extLst>
          </p:cNvPr>
          <p:cNvSpPr txBox="1"/>
          <p:nvPr/>
        </p:nvSpPr>
        <p:spPr>
          <a:xfrm>
            <a:off x="7480300" y="4991100"/>
            <a:ext cx="2102111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2A2420C-5628-4126-8D1E-BD8EAAA99315}"/>
              </a:ext>
            </a:extLst>
          </p:cNvPr>
          <p:cNvSpPr txBox="1">
            <a:spLocks/>
          </p:cNvSpPr>
          <p:nvPr/>
        </p:nvSpPr>
        <p:spPr>
          <a:xfrm>
            <a:off x="4549904" y="4749799"/>
            <a:ext cx="6184901" cy="1046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Josefin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Josefin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Josefin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Josefin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Josefin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i-FI" dirty="0"/>
              <a:t>Mihin tarvitaan rahaa ja kuinka paljon</a:t>
            </a:r>
          </a:p>
          <a:p>
            <a:pPr lvl="1"/>
            <a:r>
              <a:rPr lang="fi-FI" dirty="0"/>
              <a:t>Aikataulu kesäksi, koska tapaatte?</a:t>
            </a:r>
          </a:p>
        </p:txBody>
      </p:sp>
    </p:spTree>
    <p:extLst>
      <p:ext uri="{BB962C8B-B14F-4D97-AF65-F5344CB8AC3E}">
        <p14:creationId xmlns:p14="http://schemas.microsoft.com/office/powerpoint/2010/main" val="133492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00969-4F47-4A59-807A-91150B4F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8744211" cy="1325563"/>
          </a:xfrm>
        </p:spPr>
        <p:txBody>
          <a:bodyPr/>
          <a:lstStyle/>
          <a:p>
            <a:r>
              <a:rPr lang="fi-FI" dirty="0"/>
              <a:t>Toimintasuunnitelma 20min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2C2D84-789F-4837-904E-8B60D487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500" dirty="0"/>
              <a:t>Mikä on sopiva projektinhallintatyökalu? </a:t>
            </a:r>
            <a:r>
              <a:rPr lang="fi-FI" sz="2500" dirty="0" err="1"/>
              <a:t>Teams</a:t>
            </a:r>
            <a:r>
              <a:rPr lang="fi-FI" sz="2500" dirty="0"/>
              <a:t>, </a:t>
            </a:r>
            <a:r>
              <a:rPr lang="fi-FI" sz="2500" dirty="0" err="1"/>
              <a:t>Slack</a:t>
            </a:r>
            <a:r>
              <a:rPr lang="fi-FI" sz="2500" dirty="0"/>
              <a:t>, </a:t>
            </a:r>
            <a:r>
              <a:rPr lang="fi-FI" sz="2500" dirty="0" err="1"/>
              <a:t>Discord</a:t>
            </a:r>
            <a:r>
              <a:rPr lang="fi-FI" sz="2500" dirty="0"/>
              <a:t>, Google </a:t>
            </a:r>
            <a:r>
              <a:rPr lang="fi-FI" sz="2500" dirty="0" err="1"/>
              <a:t>Drive</a:t>
            </a:r>
            <a:r>
              <a:rPr lang="fi-FI" sz="2500" dirty="0"/>
              <a:t>?</a:t>
            </a:r>
          </a:p>
          <a:p>
            <a:r>
              <a:rPr lang="fi-FI" sz="2500" dirty="0"/>
              <a:t>Budjetti</a:t>
            </a:r>
          </a:p>
          <a:p>
            <a:r>
              <a:rPr lang="fi-FI" sz="2500" dirty="0" err="1"/>
              <a:t>Gant</a:t>
            </a:r>
            <a:r>
              <a:rPr lang="fi-FI" sz="2500" dirty="0"/>
              <a:t>: </a:t>
            </a:r>
            <a:r>
              <a:rPr lang="fi-FI" sz="2500" dirty="0">
                <a:hlinkClick r:id="rId2"/>
              </a:rPr>
              <a:t>https://humakfi.sharepoint.com/:x:/r/sites/Ponnahduslauta/Jaetut%20asiakirjat/General/Valmennussis%C3%A4ll%C3%B6t/Oman%20tapahtuman%20suunnittelu-Gant.xlsx?d=w73eb647c484a4e4cbd8d7d08bb5aa7bf&amp;csf=1&amp;web=1&amp;e=FHHrlG</a:t>
            </a:r>
            <a:r>
              <a:rPr lang="fi-FI" sz="2500" dirty="0"/>
              <a:t> </a:t>
            </a:r>
          </a:p>
          <a:p>
            <a:r>
              <a:rPr lang="fi-FI" sz="2500" dirty="0"/>
              <a:t>Kesän tapaamiset ja työnjaot</a:t>
            </a:r>
          </a:p>
          <a:p>
            <a:pPr lvl="1"/>
            <a:r>
              <a:rPr lang="fi-FI" sz="2100" dirty="0"/>
              <a:t>Videotervehdykset joka tiimiltä pari kertaa kesä-heinäkuun aikana? </a:t>
            </a:r>
            <a:r>
              <a:rPr lang="fi-FI" sz="21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fi-FI" sz="2100" dirty="0">
                <a:sym typeface="Wingdings" panose="05000000000000000000" pitchFamily="2" charset="2"/>
              </a:rPr>
              <a:t>Viikko 27 </a:t>
            </a:r>
            <a:r>
              <a:rPr lang="fi-FI" sz="2100">
                <a:sym typeface="Wingdings" panose="05000000000000000000" pitchFamily="2" charset="2"/>
              </a:rPr>
              <a:t>+ viikko 29</a:t>
            </a:r>
            <a:endParaRPr lang="fi-FI" sz="2100" dirty="0">
              <a:sym typeface="Wingdings" panose="05000000000000000000" pitchFamily="2" charset="2"/>
            </a:endParaRPr>
          </a:p>
          <a:p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91417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EF2225-10F2-4840-BE78-4574B255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94" y="1618240"/>
            <a:ext cx="8744211" cy="3621520"/>
          </a:xfrm>
        </p:spPr>
        <p:txBody>
          <a:bodyPr/>
          <a:lstStyle/>
          <a:p>
            <a:r>
              <a:rPr lang="fi-FI" dirty="0"/>
              <a:t>Iso kiitos kaikille keväästä! &lt;3 </a:t>
            </a:r>
            <a:r>
              <a:rPr lang="fi-FI" dirty="0" err="1"/>
              <a:t>Ootte</a:t>
            </a:r>
            <a:r>
              <a:rPr lang="fi-FI" dirty="0"/>
              <a:t> parhaita! Hyvää kesää!</a:t>
            </a:r>
          </a:p>
        </p:txBody>
      </p:sp>
    </p:spTree>
    <p:extLst>
      <p:ext uri="{BB962C8B-B14F-4D97-AF65-F5344CB8AC3E}">
        <p14:creationId xmlns:p14="http://schemas.microsoft.com/office/powerpoint/2010/main" val="41606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Harjoittelupaikan 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9896605" cy="4351338"/>
          </a:xfrm>
        </p:spPr>
        <p:txBody>
          <a:bodyPr/>
          <a:lstStyle/>
          <a:p>
            <a:r>
              <a:rPr lang="fi-FI" dirty="0"/>
              <a:t>Harjoittelupaikka on vapaavalintainen: etsi organisaatio/tapahtuma, jossa haluaisit tehdä harjoittelun, ja laita sinne hakemus sekä CV</a:t>
            </a:r>
          </a:p>
          <a:p>
            <a:pPr lvl="1"/>
            <a:r>
              <a:rPr lang="fi-FI" dirty="0"/>
              <a:t>Hakemuksessa on hyvä mainita, oletko käytettävissä koko kesän vai vaan keikkaluontoisesti</a:t>
            </a:r>
          </a:p>
          <a:p>
            <a:pPr lvl="1"/>
            <a:r>
              <a:rPr lang="fi-FI" dirty="0"/>
              <a:t>Mainitse myös, että osallistut tähän valmennukseen!</a:t>
            </a:r>
          </a:p>
          <a:p>
            <a:pPr lvl="1"/>
            <a:r>
              <a:rPr lang="fi-FI" dirty="0"/>
              <a:t>Jos kaipaat tukea harjoittelupaikan hakemisessa, autamme mielellämme! Laita rohkeasti viestiä </a:t>
            </a:r>
            <a:r>
              <a:rPr lang="fi-FI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Voit hakea myös montaa eri paikkaa!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Tiina auttaa CV:n ja hakemuksen kanssa, jos kaipaat siihen apua. (Tiina jää lomalle 9.6.)</a:t>
            </a:r>
            <a:endParaRPr lang="fi-FI" dirty="0"/>
          </a:p>
          <a:p>
            <a:r>
              <a:rPr lang="fi-FI" dirty="0"/>
              <a:t>Ajankohta: joustava – kesä-elokuu, omien aikataulujen mukaan</a:t>
            </a:r>
          </a:p>
        </p:txBody>
      </p:sp>
    </p:spTree>
    <p:extLst>
      <p:ext uri="{BB962C8B-B14F-4D97-AF65-F5344CB8AC3E}">
        <p14:creationId xmlns:p14="http://schemas.microsoft.com/office/powerpoint/2010/main" val="236430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Ennen harjoittelun alkamista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TÄRKEÄÄ: tee harjoittelu-/työsopimus harjoitteluohjaajan kanssa ja varmista, että sinulla on vakuutus kunnossa työnantajan puolesta!</a:t>
            </a:r>
          </a:p>
          <a:p>
            <a:r>
              <a:rPr lang="fi-FI" dirty="0"/>
              <a:t>Mieti omat toiveesi ja tavoitteesi harjoittelulle, ja käy ne läpi harjoitteluohjaajan kanssa</a:t>
            </a:r>
          </a:p>
          <a:p>
            <a:endParaRPr lang="fi-FI" sz="2800" dirty="0"/>
          </a:p>
          <a:p>
            <a:r>
              <a:rPr lang="fi-FI" dirty="0"/>
              <a:t>Täytä välikysely! Linkki tulee WhatsAppiin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74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400"/>
            <a:ext cx="9896605" cy="4351338"/>
          </a:xfrm>
        </p:spPr>
        <p:txBody>
          <a:bodyPr/>
          <a:lstStyle/>
          <a:p>
            <a:r>
              <a:rPr lang="fi-FI" sz="2400" dirty="0"/>
              <a:t>TÄRKEÄÄ: laita työtunnit ylös jokaisesta työpäivästä!</a:t>
            </a:r>
          </a:p>
          <a:p>
            <a:pPr lvl="1"/>
            <a:r>
              <a:rPr lang="fi-FI" sz="2200" dirty="0"/>
              <a:t>Ei määrättyä tuntimäärää, mutta meidän on tärkeää tietää paljonko tunteja tulee, jotta voimme ilmoittaa toteutuneet tunnit hankkeen rahoittajalle</a:t>
            </a:r>
          </a:p>
          <a:p>
            <a:pPr lvl="1"/>
            <a:r>
              <a:rPr lang="fi-FI" sz="2200" dirty="0"/>
              <a:t>Keräämme tuntilokitiedot kaikilta kesän päätteeksi – voit käyttää valmista tuntilokipohjaa, joka löytyy nettisivuilta Materiaalit-välilehden alta</a:t>
            </a:r>
          </a:p>
          <a:p>
            <a:r>
              <a:rPr lang="fi-FI" sz="2400" dirty="0"/>
              <a:t>Tee oppimispäiväkirjaa / kirjoita ylös, mitä minäkin päivänä pääset tekemään, jos vain suinkin jaksat! Tästä on hyötyä sinulle itsellesi </a:t>
            </a:r>
            <a:r>
              <a:rPr lang="fi-FI" sz="2400" dirty="0">
                <a:sym typeface="Wingdings" panose="05000000000000000000" pitchFamily="2" charset="2"/>
              </a:rPr>
              <a:t></a:t>
            </a:r>
          </a:p>
          <a:p>
            <a:r>
              <a:rPr lang="fi-FI" sz="2400" dirty="0">
                <a:sym typeface="Wingdings" panose="05000000000000000000" pitchFamily="2" charset="2"/>
              </a:rPr>
              <a:t>Jos tulee haasteita, haluat vaihtaa harjoittelupaikkaa tai kaipaat mitä tahansa apua/tukea, Eveliina on tavoitettavissa koko kesän!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7557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Kesätapaaminen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Kesätapaaminen Ponnahduslauta-valmennuksen osallistujien kesken</a:t>
            </a:r>
          </a:p>
          <a:p>
            <a:pPr lvl="1"/>
            <a:r>
              <a:rPr lang="fi-FI" dirty="0"/>
              <a:t>Viikko 28 (10.-12.7.)</a:t>
            </a:r>
          </a:p>
          <a:p>
            <a:pPr lvl="1"/>
            <a:r>
              <a:rPr lang="fi-FI" dirty="0"/>
              <a:t>Kuulumisten vaihto</a:t>
            </a:r>
          </a:p>
          <a:p>
            <a:pPr lvl="1"/>
            <a:r>
              <a:rPr lang="fi-FI" dirty="0"/>
              <a:t>Oppimiskokemukset</a:t>
            </a:r>
          </a:p>
          <a:p>
            <a:pPr lvl="1"/>
            <a:r>
              <a:rPr lang="fi-FI" dirty="0"/>
              <a:t>Vertaistuki</a:t>
            </a:r>
          </a:p>
          <a:p>
            <a:pPr lvl="1"/>
            <a:r>
              <a:rPr lang="fi-FI" dirty="0"/>
              <a:t>Ja kivaa yhteistä tekemistä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81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5"/>
            <a:ext cx="8744211" cy="1325563"/>
          </a:xfrm>
        </p:spPr>
        <p:txBody>
          <a:bodyPr/>
          <a:lstStyle/>
          <a:p>
            <a:r>
              <a:rPr lang="fi-FI" dirty="0"/>
              <a:t>Harjoittelun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Pyydä harjoitteluohjaajaltasi työtodistus ja suositukset CV:tä varten!</a:t>
            </a:r>
          </a:p>
          <a:p>
            <a:r>
              <a:rPr lang="fi-FI" dirty="0"/>
              <a:t>Palauta tuntikirjanpitosi Eveliinalle sähköpostiin: </a:t>
            </a:r>
            <a:r>
              <a:rPr lang="fi-FI" dirty="0">
                <a:hlinkClick r:id="rId2"/>
              </a:rPr>
              <a:t>eveliina.inkinen@humak.fi</a:t>
            </a:r>
            <a:endParaRPr lang="fi-FI" dirty="0"/>
          </a:p>
          <a:p>
            <a:r>
              <a:rPr lang="fi-FI" dirty="0"/>
              <a:t>Mikäli harjoittelusi/työsi tapahtuma-alan yrityksessä jatkuu vielä valmennuksen päättymisen jälkeen, ei tunteja luonnollisesti tarvitse enää merkitä – ilmoita siis tunnit 10.9. saakka. Laita tunnit Eveliinalle viimeistään 24.9.!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50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F4CDF-8F56-06A8-33B7-A02239C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8744211" cy="1325563"/>
          </a:xfrm>
        </p:spPr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D8B3C-13E0-2711-FB01-4EA64500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Kierros: käydään läpi, millaisia harkkapaikkoja ja        –suunnitelmia kaikilla jo on</a:t>
            </a:r>
          </a:p>
          <a:p>
            <a:r>
              <a:rPr lang="fi-FI" dirty="0"/>
              <a:t>Jos haluat henkilökohtaisen ajan, jossa käymme läpi tarpeitasi ja toiveitasi harjoittelupaikan suhteen ja etsimme sinulle yhdessä mahdollisia paikkoja, laita viestiä tai vetäise hihasta valmennuksen jälkeen!</a:t>
            </a:r>
          </a:p>
          <a:p>
            <a:r>
              <a:rPr lang="fi-FI" dirty="0"/>
              <a:t>Muistakaa, että </a:t>
            </a:r>
            <a:r>
              <a:rPr lang="fi-FI" dirty="0" err="1"/>
              <a:t>ootte</a:t>
            </a:r>
            <a:r>
              <a:rPr lang="fi-FI" dirty="0"/>
              <a:t> huippuja &lt;3</a:t>
            </a:r>
          </a:p>
        </p:txBody>
      </p:sp>
    </p:spTree>
    <p:extLst>
      <p:ext uri="{BB962C8B-B14F-4D97-AF65-F5344CB8AC3E}">
        <p14:creationId xmlns:p14="http://schemas.microsoft.com/office/powerpoint/2010/main" val="216595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24C914-E18B-8F2C-4217-C1F1D85B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Oman tapahtuman suunnittelu</a:t>
            </a:r>
          </a:p>
        </p:txBody>
      </p:sp>
    </p:spTree>
    <p:extLst>
      <p:ext uri="{BB962C8B-B14F-4D97-AF65-F5344CB8AC3E}">
        <p14:creationId xmlns:p14="http://schemas.microsoft.com/office/powerpoint/2010/main" val="96156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27857</TotalTime>
  <Words>976</Words>
  <Application>Microsoft Office PowerPoint</Application>
  <PresentationFormat>Laajakuva</PresentationFormat>
  <Paragraphs>119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Josefin Sans</vt:lpstr>
      <vt:lpstr>Office-teema</vt:lpstr>
      <vt:lpstr>PowerPoint-esitys</vt:lpstr>
      <vt:lpstr>Harjoittelu</vt:lpstr>
      <vt:lpstr>Harjoittelupaikan hakeminen</vt:lpstr>
      <vt:lpstr>Ennen harjoittelun alkamista</vt:lpstr>
      <vt:lpstr>Harjoittelun aikana</vt:lpstr>
      <vt:lpstr>Kesätapaaminen</vt:lpstr>
      <vt:lpstr>Harjoittelun jälkeen</vt:lpstr>
      <vt:lpstr>Lopuksi</vt:lpstr>
      <vt:lpstr>Oman tapahtuman suunnittelu</vt:lpstr>
      <vt:lpstr>Tavoitteet</vt:lpstr>
      <vt:lpstr>Ideat</vt:lpstr>
      <vt:lpstr>Yhteenveto edelliskerrasta</vt:lpstr>
      <vt:lpstr>Ryhmät</vt:lpstr>
      <vt:lpstr>Ryhmien toiminnan käynnistäminen</vt:lpstr>
      <vt:lpstr>Tehtävät ryhmille</vt:lpstr>
      <vt:lpstr>13.6. Oman tapahtuman suunnittelu</vt:lpstr>
      <vt:lpstr>Yhteenveto 15min</vt:lpstr>
      <vt:lpstr>Yhteenveto</vt:lpstr>
      <vt:lpstr>PowerPoint-esitys</vt:lpstr>
      <vt:lpstr>PowerPoint-esitys</vt:lpstr>
      <vt:lpstr>Ryhmien kuulumiset 60min</vt:lpstr>
      <vt:lpstr>Toimintasuunnitelma 20min</vt:lpstr>
      <vt:lpstr>Iso kiitos kaikille keväästä! &lt;3 Ootte parhaita! Hyvää kesää!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Emilia Reponen</dc:creator>
  <cp:lastModifiedBy>Eveliina Inkinen</cp:lastModifiedBy>
  <cp:revision>45</cp:revision>
  <dcterms:created xsi:type="dcterms:W3CDTF">2023-04-03T06:53:58Z</dcterms:created>
  <dcterms:modified xsi:type="dcterms:W3CDTF">2023-06-13T12:56:28Z</dcterms:modified>
</cp:coreProperties>
</file>