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6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liina Inkinen" userId="1ab6adbd-e3f1-4541-843d-f8264571f295" providerId="ADAL" clId="{BF7C4CE4-0C4F-47AC-80F4-8DA97241A6AB}"/>
    <pc:docChg chg="undo redo custSel addSld delSld modSld">
      <pc:chgData name="Eveliina Inkinen" userId="1ab6adbd-e3f1-4541-843d-f8264571f295" providerId="ADAL" clId="{BF7C4CE4-0C4F-47AC-80F4-8DA97241A6AB}" dt="2023-08-01T11:24:49.955" v="2360" actId="1076"/>
      <pc:docMkLst>
        <pc:docMk/>
      </pc:docMkLst>
      <pc:sldChg chg="modSp mod">
        <pc:chgData name="Eveliina Inkinen" userId="1ab6adbd-e3f1-4541-843d-f8264571f295" providerId="ADAL" clId="{BF7C4CE4-0C4F-47AC-80F4-8DA97241A6AB}" dt="2023-08-01T10:15:10.941" v="1699" actId="20577"/>
        <pc:sldMkLst>
          <pc:docMk/>
          <pc:sldMk cId="2364309280" sldId="257"/>
        </pc:sldMkLst>
        <pc:spChg chg="mod">
          <ac:chgData name="Eveliina Inkinen" userId="1ab6adbd-e3f1-4541-843d-f8264571f295" providerId="ADAL" clId="{BF7C4CE4-0C4F-47AC-80F4-8DA97241A6AB}" dt="2023-07-31T13:14:16.204" v="1643" actId="20577"/>
          <ac:spMkLst>
            <pc:docMk/>
            <pc:sldMk cId="2364309280" sldId="257"/>
            <ac:spMk id="2" creationId="{D7CF4CDF-8F56-06A8-33B7-A02239C8CAF8}"/>
          </ac:spMkLst>
        </pc:spChg>
        <pc:spChg chg="mod">
          <ac:chgData name="Eveliina Inkinen" userId="1ab6adbd-e3f1-4541-843d-f8264571f295" providerId="ADAL" clId="{BF7C4CE4-0C4F-47AC-80F4-8DA97241A6AB}" dt="2023-08-01T10:15:10.941" v="1699" actId="20577"/>
          <ac:spMkLst>
            <pc:docMk/>
            <pc:sldMk cId="2364309280" sldId="257"/>
            <ac:spMk id="3" creationId="{18DD8B3C-13E0-2711-FB01-4EA645005B99}"/>
          </ac:spMkLst>
        </pc:spChg>
      </pc:sldChg>
      <pc:sldChg chg="modSp mod">
        <pc:chgData name="Eveliina Inkinen" userId="1ab6adbd-e3f1-4541-843d-f8264571f295" providerId="ADAL" clId="{BF7C4CE4-0C4F-47AC-80F4-8DA97241A6AB}" dt="2023-08-01T09:18:22.195" v="1645" actId="20577"/>
        <pc:sldMkLst>
          <pc:docMk/>
          <pc:sldMk cId="2911083722" sldId="258"/>
        </pc:sldMkLst>
        <pc:spChg chg="mod">
          <ac:chgData name="Eveliina Inkinen" userId="1ab6adbd-e3f1-4541-843d-f8264571f295" providerId="ADAL" clId="{BF7C4CE4-0C4F-47AC-80F4-8DA97241A6AB}" dt="2023-07-31T09:13:02.967" v="260" actId="20577"/>
          <ac:spMkLst>
            <pc:docMk/>
            <pc:sldMk cId="2911083722" sldId="258"/>
            <ac:spMk id="2" creationId="{AF345CE0-68E9-A8ED-32E1-5D2ACC36B0DB}"/>
          </ac:spMkLst>
        </pc:spChg>
        <pc:spChg chg="mod">
          <ac:chgData name="Eveliina Inkinen" userId="1ab6adbd-e3f1-4541-843d-f8264571f295" providerId="ADAL" clId="{BF7C4CE4-0C4F-47AC-80F4-8DA97241A6AB}" dt="2023-08-01T09:18:22.195" v="1645" actId="20577"/>
          <ac:spMkLst>
            <pc:docMk/>
            <pc:sldMk cId="2911083722" sldId="258"/>
            <ac:spMk id="3" creationId="{9F3F02A0-300C-0662-12D7-E08F5EA582F6}"/>
          </ac:spMkLst>
        </pc:spChg>
      </pc:sldChg>
      <pc:sldChg chg="modSp del mod">
        <pc:chgData name="Eveliina Inkinen" userId="1ab6adbd-e3f1-4541-843d-f8264571f295" providerId="ADAL" clId="{BF7C4CE4-0C4F-47AC-80F4-8DA97241A6AB}" dt="2023-07-31T13:14:03.607" v="1624" actId="2696"/>
        <pc:sldMkLst>
          <pc:docMk/>
          <pc:sldMk cId="2858173892" sldId="259"/>
        </pc:sldMkLst>
        <pc:spChg chg="mod">
          <ac:chgData name="Eveliina Inkinen" userId="1ab6adbd-e3f1-4541-843d-f8264571f295" providerId="ADAL" clId="{BF7C4CE4-0C4F-47AC-80F4-8DA97241A6AB}" dt="2023-07-31T12:51:29.412" v="1614" actId="20577"/>
          <ac:spMkLst>
            <pc:docMk/>
            <pc:sldMk cId="2858173892" sldId="259"/>
            <ac:spMk id="2" creationId="{ED24C914-E18B-8F2C-4217-C1F1D85B0717}"/>
          </ac:spMkLst>
        </pc:spChg>
      </pc:sldChg>
      <pc:sldChg chg="modSp add mod">
        <pc:chgData name="Eveliina Inkinen" userId="1ab6adbd-e3f1-4541-843d-f8264571f295" providerId="ADAL" clId="{BF7C4CE4-0C4F-47AC-80F4-8DA97241A6AB}" dt="2023-08-01T09:48:52.518" v="1647" actId="20577"/>
        <pc:sldMkLst>
          <pc:docMk/>
          <pc:sldMk cId="3174639948" sldId="260"/>
        </pc:sldMkLst>
        <pc:spChg chg="mod">
          <ac:chgData name="Eveliina Inkinen" userId="1ab6adbd-e3f1-4541-843d-f8264571f295" providerId="ADAL" clId="{BF7C4CE4-0C4F-47AC-80F4-8DA97241A6AB}" dt="2023-07-31T09:13:17.344" v="268" actId="20577"/>
          <ac:spMkLst>
            <pc:docMk/>
            <pc:sldMk cId="3174639948" sldId="260"/>
            <ac:spMk id="2" creationId="{AF345CE0-68E9-A8ED-32E1-5D2ACC36B0DB}"/>
          </ac:spMkLst>
        </pc:spChg>
        <pc:spChg chg="mod">
          <ac:chgData name="Eveliina Inkinen" userId="1ab6adbd-e3f1-4541-843d-f8264571f295" providerId="ADAL" clId="{BF7C4CE4-0C4F-47AC-80F4-8DA97241A6AB}" dt="2023-08-01T09:48:52.518" v="1647" actId="20577"/>
          <ac:spMkLst>
            <pc:docMk/>
            <pc:sldMk cId="3174639948" sldId="260"/>
            <ac:spMk id="3" creationId="{9F3F02A0-300C-0662-12D7-E08F5EA582F6}"/>
          </ac:spMkLst>
        </pc:spChg>
      </pc:sldChg>
      <pc:sldChg chg="modSp new mod">
        <pc:chgData name="Eveliina Inkinen" userId="1ab6adbd-e3f1-4541-843d-f8264571f295" providerId="ADAL" clId="{BF7C4CE4-0C4F-47AC-80F4-8DA97241A6AB}" dt="2023-08-01T10:03:01.734" v="1651" actId="1076"/>
        <pc:sldMkLst>
          <pc:docMk/>
          <pc:sldMk cId="3094307327" sldId="261"/>
        </pc:sldMkLst>
        <pc:spChg chg="mod">
          <ac:chgData name="Eveliina Inkinen" userId="1ab6adbd-e3f1-4541-843d-f8264571f295" providerId="ADAL" clId="{BF7C4CE4-0C4F-47AC-80F4-8DA97241A6AB}" dt="2023-08-01T10:03:01.734" v="1651" actId="1076"/>
          <ac:spMkLst>
            <pc:docMk/>
            <pc:sldMk cId="3094307327" sldId="261"/>
            <ac:spMk id="2" creationId="{E7535D49-D7CD-4E4A-A0C7-8323A0A6F026}"/>
          </ac:spMkLst>
        </pc:spChg>
      </pc:sldChg>
      <pc:sldChg chg="modSp new mod">
        <pc:chgData name="Eveliina Inkinen" userId="1ab6adbd-e3f1-4541-843d-f8264571f295" providerId="ADAL" clId="{BF7C4CE4-0C4F-47AC-80F4-8DA97241A6AB}" dt="2023-07-31T11:51:47.078" v="401" actId="1076"/>
        <pc:sldMkLst>
          <pc:docMk/>
          <pc:sldMk cId="2132282758" sldId="262"/>
        </pc:sldMkLst>
        <pc:spChg chg="mod">
          <ac:chgData name="Eveliina Inkinen" userId="1ab6adbd-e3f1-4541-843d-f8264571f295" providerId="ADAL" clId="{BF7C4CE4-0C4F-47AC-80F4-8DA97241A6AB}" dt="2023-07-31T11:51:47.078" v="401" actId="1076"/>
          <ac:spMkLst>
            <pc:docMk/>
            <pc:sldMk cId="2132282758" sldId="262"/>
            <ac:spMk id="2" creationId="{E1283EE1-C576-41EA-930D-EDD57CAACA62}"/>
          </ac:spMkLst>
        </pc:spChg>
      </pc:sldChg>
      <pc:sldChg chg="modSp new mod">
        <pc:chgData name="Eveliina Inkinen" userId="1ab6adbd-e3f1-4541-843d-f8264571f295" providerId="ADAL" clId="{BF7C4CE4-0C4F-47AC-80F4-8DA97241A6AB}" dt="2023-07-31T11:58:29.178" v="502" actId="20577"/>
        <pc:sldMkLst>
          <pc:docMk/>
          <pc:sldMk cId="4163759529" sldId="263"/>
        </pc:sldMkLst>
        <pc:spChg chg="mod">
          <ac:chgData name="Eveliina Inkinen" userId="1ab6adbd-e3f1-4541-843d-f8264571f295" providerId="ADAL" clId="{BF7C4CE4-0C4F-47AC-80F4-8DA97241A6AB}" dt="2023-07-31T11:56:41.859" v="437" actId="20577"/>
          <ac:spMkLst>
            <pc:docMk/>
            <pc:sldMk cId="4163759529" sldId="263"/>
            <ac:spMk id="2" creationId="{A495C21C-C165-44D4-A4C6-79ACE7CC411D}"/>
          </ac:spMkLst>
        </pc:spChg>
        <pc:spChg chg="mod">
          <ac:chgData name="Eveliina Inkinen" userId="1ab6adbd-e3f1-4541-843d-f8264571f295" providerId="ADAL" clId="{BF7C4CE4-0C4F-47AC-80F4-8DA97241A6AB}" dt="2023-07-31T11:58:29.178" v="502" actId="20577"/>
          <ac:spMkLst>
            <pc:docMk/>
            <pc:sldMk cId="4163759529" sldId="263"/>
            <ac:spMk id="3" creationId="{14C05FE4-0DB4-4202-A2B0-968C42DE938C}"/>
          </ac:spMkLst>
        </pc:spChg>
      </pc:sldChg>
      <pc:sldChg chg="modSp new mod">
        <pc:chgData name="Eveliina Inkinen" userId="1ab6adbd-e3f1-4541-843d-f8264571f295" providerId="ADAL" clId="{BF7C4CE4-0C4F-47AC-80F4-8DA97241A6AB}" dt="2023-07-31T12:06:31.298" v="1312" actId="20577"/>
        <pc:sldMkLst>
          <pc:docMk/>
          <pc:sldMk cId="2000654045" sldId="264"/>
        </pc:sldMkLst>
        <pc:spChg chg="mod">
          <ac:chgData name="Eveliina Inkinen" userId="1ab6adbd-e3f1-4541-843d-f8264571f295" providerId="ADAL" clId="{BF7C4CE4-0C4F-47AC-80F4-8DA97241A6AB}" dt="2023-07-31T12:06:31.298" v="1312" actId="20577"/>
          <ac:spMkLst>
            <pc:docMk/>
            <pc:sldMk cId="2000654045" sldId="264"/>
            <ac:spMk id="2" creationId="{5D6B7F69-24A5-4912-8D00-BCBF12455E65}"/>
          </ac:spMkLst>
        </pc:spChg>
        <pc:spChg chg="mod">
          <ac:chgData name="Eveliina Inkinen" userId="1ab6adbd-e3f1-4541-843d-f8264571f295" providerId="ADAL" clId="{BF7C4CE4-0C4F-47AC-80F4-8DA97241A6AB}" dt="2023-07-31T12:01:43.545" v="705" actId="20577"/>
          <ac:spMkLst>
            <pc:docMk/>
            <pc:sldMk cId="2000654045" sldId="264"/>
            <ac:spMk id="3" creationId="{AB53BA5B-91CA-4882-8763-BC76465248C5}"/>
          </ac:spMkLst>
        </pc:spChg>
      </pc:sldChg>
      <pc:sldChg chg="addSp modSp new mod">
        <pc:chgData name="Eveliina Inkinen" userId="1ab6adbd-e3f1-4541-843d-f8264571f295" providerId="ADAL" clId="{BF7C4CE4-0C4F-47AC-80F4-8DA97241A6AB}" dt="2023-07-31T12:44:33.004" v="1565" actId="5793"/>
        <pc:sldMkLst>
          <pc:docMk/>
          <pc:sldMk cId="1159202577" sldId="265"/>
        </pc:sldMkLst>
        <pc:spChg chg="mod">
          <ac:chgData name="Eveliina Inkinen" userId="1ab6adbd-e3f1-4541-843d-f8264571f295" providerId="ADAL" clId="{BF7C4CE4-0C4F-47AC-80F4-8DA97241A6AB}" dt="2023-07-31T12:08:35.102" v="1436" actId="20577"/>
          <ac:spMkLst>
            <pc:docMk/>
            <pc:sldMk cId="1159202577" sldId="265"/>
            <ac:spMk id="2" creationId="{0F2221F7-B63B-4DCE-912E-61051CC7EF33}"/>
          </ac:spMkLst>
        </pc:spChg>
        <pc:spChg chg="mod">
          <ac:chgData name="Eveliina Inkinen" userId="1ab6adbd-e3f1-4541-843d-f8264571f295" providerId="ADAL" clId="{BF7C4CE4-0C4F-47AC-80F4-8DA97241A6AB}" dt="2023-07-31T12:44:33.004" v="1565" actId="5793"/>
          <ac:spMkLst>
            <pc:docMk/>
            <pc:sldMk cId="1159202577" sldId="265"/>
            <ac:spMk id="3" creationId="{AA9F11CB-B6F6-4922-AE2D-DFE2DFD1A388}"/>
          </ac:spMkLst>
        </pc:spChg>
        <pc:picChg chg="add mod">
          <ac:chgData name="Eveliina Inkinen" userId="1ab6adbd-e3f1-4541-843d-f8264571f295" providerId="ADAL" clId="{BF7C4CE4-0C4F-47AC-80F4-8DA97241A6AB}" dt="2023-07-31T12:42:46.728" v="1526" actId="1076"/>
          <ac:picMkLst>
            <pc:docMk/>
            <pc:sldMk cId="1159202577" sldId="265"/>
            <ac:picMk id="4" creationId="{58DA0C46-62C9-4E90-80CA-4BD10E08446B}"/>
          </ac:picMkLst>
        </pc:picChg>
      </pc:sldChg>
      <pc:sldChg chg="addSp modSp new mod">
        <pc:chgData name="Eveliina Inkinen" userId="1ab6adbd-e3f1-4541-843d-f8264571f295" providerId="ADAL" clId="{BF7C4CE4-0C4F-47AC-80F4-8DA97241A6AB}" dt="2023-08-01T11:24:49.955" v="2360" actId="1076"/>
        <pc:sldMkLst>
          <pc:docMk/>
          <pc:sldMk cId="2861023587" sldId="266"/>
        </pc:sldMkLst>
        <pc:spChg chg="mod">
          <ac:chgData name="Eveliina Inkinen" userId="1ab6adbd-e3f1-4541-843d-f8264571f295" providerId="ADAL" clId="{BF7C4CE4-0C4F-47AC-80F4-8DA97241A6AB}" dt="2023-08-01T11:17:18.768" v="1957" actId="20577"/>
          <ac:spMkLst>
            <pc:docMk/>
            <pc:sldMk cId="2861023587" sldId="266"/>
            <ac:spMk id="2" creationId="{245388A1-317E-43AE-AF44-6371B957021C}"/>
          </ac:spMkLst>
        </pc:spChg>
        <pc:spChg chg="mod">
          <ac:chgData name="Eveliina Inkinen" userId="1ab6adbd-e3f1-4541-843d-f8264571f295" providerId="ADAL" clId="{BF7C4CE4-0C4F-47AC-80F4-8DA97241A6AB}" dt="2023-08-01T11:23:02.393" v="2359" actId="20577"/>
          <ac:spMkLst>
            <pc:docMk/>
            <pc:sldMk cId="2861023587" sldId="266"/>
            <ac:spMk id="3" creationId="{06C73BD5-E576-4812-87DB-843206A365EA}"/>
          </ac:spMkLst>
        </pc:spChg>
        <pc:picChg chg="add mod">
          <ac:chgData name="Eveliina Inkinen" userId="1ab6adbd-e3f1-4541-843d-f8264571f295" providerId="ADAL" clId="{BF7C4CE4-0C4F-47AC-80F4-8DA97241A6AB}" dt="2023-08-01T11:24:49.955" v="2360" actId="1076"/>
          <ac:picMkLst>
            <pc:docMk/>
            <pc:sldMk cId="2861023587" sldId="266"/>
            <ac:picMk id="4" creationId="{47C8079D-ED1E-4E5C-939A-AA943D78BC9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20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4ECDF2E7-B251-4514-274F-DF43AB6E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894" y="2360180"/>
            <a:ext cx="8744211" cy="1325563"/>
          </a:xfrm>
          <a:prstGeom prst="rect">
            <a:avLst/>
          </a:prstGeom>
        </p:spPr>
        <p:txBody>
          <a:bodyPr/>
          <a:lstStyle>
            <a:lvl1pPr algn="ctr">
              <a:defRPr sz="6600" b="1">
                <a:solidFill>
                  <a:schemeClr val="bg1"/>
                </a:solidFill>
                <a:latin typeface="Josefin Sans" pitchFamily="2" charset="77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950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408916-E7BD-6ECC-A8C9-DE586D08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44211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Josefin Sans" pitchFamily="2" charset="77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80EFC1-F6DA-429F-B6AC-29217AB34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96605" cy="4351338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3"/>
              </a:buBlip>
              <a:defRPr>
                <a:latin typeface="Josefin Sans" pitchFamily="2" charset="77"/>
              </a:defRPr>
            </a:lvl1pPr>
            <a:lvl2pPr marL="685800" indent="-228600">
              <a:buFontTx/>
              <a:buBlip>
                <a:blip r:embed="rId3"/>
              </a:buBlip>
              <a:defRPr>
                <a:latin typeface="Josefin Sans" pitchFamily="2" charset="77"/>
              </a:defRPr>
            </a:lvl2pPr>
            <a:lvl3pPr marL="1143000" indent="-228600">
              <a:buFontTx/>
              <a:buBlip>
                <a:blip r:embed="rId3"/>
              </a:buBlip>
              <a:defRPr>
                <a:latin typeface="Josefin Sans" pitchFamily="2" charset="77"/>
              </a:defRPr>
            </a:lvl3pPr>
            <a:lvl4pPr marL="1600200" indent="-228600">
              <a:buFontTx/>
              <a:buBlip>
                <a:blip r:embed="rId3"/>
              </a:buBlip>
              <a:defRPr>
                <a:latin typeface="Josefin Sans" pitchFamily="2" charset="77"/>
              </a:defRPr>
            </a:lvl4pPr>
            <a:lvl5pPr marL="2057400" indent="-228600">
              <a:buFontTx/>
              <a:buBlip>
                <a:blip r:embed="rId3"/>
              </a:buBlip>
              <a:defRPr>
                <a:latin typeface="Josefin Sans" pitchFamily="2" charset="77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9080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408916-E7BD-6ECC-A8C9-DE586D08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44211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Josefin Sans" pitchFamily="2" charset="77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80EFC1-F6DA-429F-B6AC-29217AB34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96605" cy="4351338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3"/>
              </a:buBlip>
              <a:defRPr>
                <a:solidFill>
                  <a:schemeClr val="bg1"/>
                </a:solidFill>
                <a:latin typeface="Josefin Sans" pitchFamily="2" charset="77"/>
              </a:defRPr>
            </a:lvl1pPr>
            <a:lvl2pPr marL="685800" indent="-228600">
              <a:buFontTx/>
              <a:buBlip>
                <a:blip r:embed="rId3"/>
              </a:buBlip>
              <a:defRPr>
                <a:solidFill>
                  <a:schemeClr val="bg1"/>
                </a:solidFill>
                <a:latin typeface="Josefin Sans" pitchFamily="2" charset="77"/>
              </a:defRPr>
            </a:lvl2pPr>
            <a:lvl3pPr marL="1143000" indent="-228600">
              <a:buFontTx/>
              <a:buBlip>
                <a:blip r:embed="rId3"/>
              </a:buBlip>
              <a:defRPr>
                <a:solidFill>
                  <a:schemeClr val="bg1"/>
                </a:solidFill>
                <a:latin typeface="Josefin Sans" pitchFamily="2" charset="77"/>
              </a:defRPr>
            </a:lvl3pPr>
            <a:lvl4pPr marL="1600200" indent="-228600">
              <a:buFontTx/>
              <a:buBlip>
                <a:blip r:embed="rId3"/>
              </a:buBlip>
              <a:defRPr>
                <a:solidFill>
                  <a:schemeClr val="bg1"/>
                </a:solidFill>
                <a:latin typeface="Josefin Sans" pitchFamily="2" charset="77"/>
              </a:defRPr>
            </a:lvl4pPr>
            <a:lvl5pPr marL="2057400" indent="-228600">
              <a:buFontTx/>
              <a:buBlip>
                <a:blip r:embed="rId3"/>
              </a:buBlip>
              <a:defRPr>
                <a:solidFill>
                  <a:schemeClr val="bg1"/>
                </a:solidFill>
                <a:latin typeface="Josefin Sans" pitchFamily="2" charset="77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651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18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theshift.fi/positions/event-volunteer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454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2221F7-B63B-4DCE-912E-61051CC7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612"/>
            <a:ext cx="10426148" cy="1325563"/>
          </a:xfrm>
        </p:spPr>
        <p:txBody>
          <a:bodyPr/>
          <a:lstStyle/>
          <a:p>
            <a:r>
              <a:rPr lang="fi-FI" sz="3800" dirty="0"/>
              <a:t>Työskentelyaika (30min) + tulevien</a:t>
            </a:r>
            <a:br>
              <a:rPr lang="fi-FI" sz="3800" dirty="0"/>
            </a:br>
            <a:r>
              <a:rPr lang="fi-FI" sz="3800" dirty="0"/>
              <a:t>toimenpiteiden yhteinen läpikäynti (15min)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9F11CB-B6F6-4922-AE2D-DFE2DFD1A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5382"/>
            <a:ext cx="9896605" cy="4351338"/>
          </a:xfrm>
        </p:spPr>
        <p:txBody>
          <a:bodyPr/>
          <a:lstStyle/>
          <a:p>
            <a:r>
              <a:rPr lang="fi-FI" dirty="0"/>
              <a:t>Aikataulu</a:t>
            </a:r>
          </a:p>
          <a:p>
            <a:pPr lvl="1"/>
            <a:r>
              <a:rPr lang="fi-FI" dirty="0"/>
              <a:t>Tehkää tarkka aikataulu siitä, mitä pitää tehdä ja milloin. Kirjatkaa aikatauluun myös vastuuhenkilöt kaikille tehtäville! Käyttäkää hyödyksi </a:t>
            </a:r>
            <a:r>
              <a:rPr lang="fi-FI" dirty="0" err="1"/>
              <a:t>Gant</a:t>
            </a:r>
            <a:r>
              <a:rPr lang="fi-FI" dirty="0"/>
              <a:t>-pohjaa ja p</a:t>
            </a:r>
            <a:r>
              <a:rPr lang="fi-FI" dirty="0">
                <a:sym typeface="Wingdings" panose="05000000000000000000" pitchFamily="2" charset="2"/>
              </a:rPr>
              <a:t>äivittäkää </a:t>
            </a:r>
            <a:r>
              <a:rPr lang="fi-FI" dirty="0" err="1">
                <a:sym typeface="Wingdings" panose="05000000000000000000" pitchFamily="2" charset="2"/>
              </a:rPr>
              <a:t>Discordiin</a:t>
            </a:r>
            <a:r>
              <a:rPr lang="fi-FI" dirty="0">
                <a:sym typeface="Wingdings" panose="05000000000000000000" pitchFamily="2" charset="2"/>
              </a:rPr>
              <a:t>! </a:t>
            </a:r>
            <a:endParaRPr lang="fi-FI" dirty="0"/>
          </a:p>
          <a:p>
            <a:r>
              <a:rPr lang="fi-FI" dirty="0"/>
              <a:t>Budjetti ja hankinnat</a:t>
            </a:r>
          </a:p>
          <a:p>
            <a:pPr lvl="1"/>
            <a:r>
              <a:rPr lang="fi-FI" dirty="0"/>
              <a:t>Mitkä ovat tärkeimpiä hankintoja, paljonko ne kustantavat? Listatkaa tärkeimmät hankinnat ja selvitelkää hintoja.</a:t>
            </a:r>
          </a:p>
          <a:p>
            <a:r>
              <a:rPr lang="fi-FI" dirty="0"/>
              <a:t>Työnjako</a:t>
            </a:r>
          </a:p>
          <a:p>
            <a:pPr lvl="1"/>
            <a:r>
              <a:rPr lang="fi-FI" dirty="0"/>
              <a:t>Selkeät tehtävät ja deadlinet jokaiselle tiimin henkilölle. Mikäli on poissaolijoita, miettikää heillekin mahdollisia tehtäviä ja kuitatkaa, että se on heille ok!</a:t>
            </a:r>
          </a:p>
          <a:p>
            <a:pPr lvl="1"/>
            <a:r>
              <a:rPr lang="fi-FI" dirty="0"/>
              <a:t>Tehtävät ensi viikoksi kaikille!</a:t>
            </a:r>
          </a:p>
          <a:p>
            <a:pPr marL="457200" lvl="1" indent="0">
              <a:buNone/>
            </a:pP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8DA0C46-62C9-4E90-80CA-4BD10E084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4137" y="1865382"/>
            <a:ext cx="1985340" cy="198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202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CF4CDF-8F56-06A8-33B7-A02239C8C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Päivän ohjelma 1.8.2023</a:t>
            </a:r>
            <a:br>
              <a:rPr lang="fi-FI" dirty="0"/>
            </a:br>
            <a:r>
              <a:rPr lang="fi-FI" dirty="0"/>
              <a:t>Auran Panimo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DD8B3C-13E0-2711-FB01-4EA645005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Tervetuloa takaisin! &lt;3</a:t>
            </a:r>
          </a:p>
          <a:p>
            <a:r>
              <a:rPr lang="fi-FI" dirty="0"/>
              <a:t>Tomi Arvas – Turku Rock Academy &amp; Auran Panimo</a:t>
            </a:r>
          </a:p>
          <a:p>
            <a:r>
              <a:rPr lang="fi-FI" dirty="0"/>
              <a:t>Syksyn aikataulut ja valmennussisällöt</a:t>
            </a:r>
          </a:p>
          <a:p>
            <a:r>
              <a:rPr lang="fi-FI" dirty="0"/>
              <a:t>Maria Nieminen – tapahtumien lupa-asiat</a:t>
            </a:r>
          </a:p>
          <a:p>
            <a:r>
              <a:rPr lang="fi-FI" dirty="0"/>
              <a:t>Oman tapahtuman suunnittelu</a:t>
            </a:r>
          </a:p>
        </p:txBody>
      </p:sp>
    </p:spTree>
    <p:extLst>
      <p:ext uri="{BB962C8B-B14F-4D97-AF65-F5344CB8AC3E}">
        <p14:creationId xmlns:p14="http://schemas.microsoft.com/office/powerpoint/2010/main" val="236430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345CE0-68E9-A8ED-32E1-5D2ACC36B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Syksyn valmennukset: elokuu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3F02A0-300C-0662-12D7-E08F5EA58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500" dirty="0"/>
              <a:t>Tiistai 1.8.2023 klo 17-19.30 / Auran Panimo – Lupa-asiat &amp; oman tapahtuman suunnittelu</a:t>
            </a:r>
          </a:p>
          <a:p>
            <a:r>
              <a:rPr lang="fi-FI" sz="2500" dirty="0"/>
              <a:t>Tiistai 8.8.2023 klo 17-19.30 / Auran Panimo – Kesärauha &amp; oman tapahtuman suunnittelu</a:t>
            </a:r>
          </a:p>
          <a:p>
            <a:r>
              <a:rPr lang="fi-FI" sz="2500" dirty="0"/>
              <a:t>Tiistai 15.8.2023 klo 17-19.30 / TBA &amp; oman tapahtuman suunnittelu</a:t>
            </a:r>
          </a:p>
          <a:p>
            <a:r>
              <a:rPr lang="fi-FI" sz="2500" dirty="0"/>
              <a:t>Tiistai 22.8.2023 klo 17-19.30 / Vimma – Äänitekniikka käytännössä &amp; oman tapahtuman suunnittelu</a:t>
            </a:r>
          </a:p>
          <a:p>
            <a:r>
              <a:rPr lang="fi-FI" sz="2500" dirty="0"/>
              <a:t>Tiistai 29.8.2023 klo 17-19.30 / Uravalmennus: koulutusvaihtoehdot ja jatkosuunnitelmat valmennuksen päätyttyä &amp; oman tapahtuman suunnittelu</a:t>
            </a:r>
          </a:p>
          <a:p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2911083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345CE0-68E9-A8ED-32E1-5D2ACC36B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Syksyn valmennukset: syyskuu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3F02A0-300C-0662-12D7-E08F5EA58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500" dirty="0"/>
              <a:t>Tiistai 5.9.2023 klo 17-19.30 Vimma – Oman tapahtuman suunnittelu</a:t>
            </a:r>
          </a:p>
          <a:p>
            <a:r>
              <a:rPr lang="fi-FI" sz="2500" dirty="0"/>
              <a:t>Tiistai 12.9.2023 klo 17-19.30 Vimma – Oman tapahtuman suunnittelu</a:t>
            </a:r>
          </a:p>
          <a:p>
            <a:r>
              <a:rPr lang="fi-FI" sz="2500" dirty="0"/>
              <a:t>Perjantai/lauantai 15.-16.9.2023 – Mahdolliset oman tapahtuman valmistelut</a:t>
            </a:r>
          </a:p>
          <a:p>
            <a:r>
              <a:rPr lang="fi-FI" sz="2500" dirty="0"/>
              <a:t>Sunnuntai 17.9.2023 Vimma – Taiteen Lumo</a:t>
            </a:r>
          </a:p>
          <a:p>
            <a:r>
              <a:rPr lang="fi-FI" sz="2500" dirty="0"/>
              <a:t>Tiistai 19.9.2023 klo 17-19.30 Päätöstapaaminen</a:t>
            </a:r>
          </a:p>
          <a:p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174639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535D49-D7CD-4E4A-A0C7-8323A0A6F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894" y="2556634"/>
            <a:ext cx="8744211" cy="1744732"/>
          </a:xfrm>
        </p:spPr>
        <p:txBody>
          <a:bodyPr/>
          <a:lstStyle/>
          <a:p>
            <a:r>
              <a:rPr lang="fi-FI" dirty="0"/>
              <a:t>Tapahtumien lupa-asiat</a:t>
            </a:r>
          </a:p>
        </p:txBody>
      </p:sp>
    </p:spTree>
    <p:extLst>
      <p:ext uri="{BB962C8B-B14F-4D97-AF65-F5344CB8AC3E}">
        <p14:creationId xmlns:p14="http://schemas.microsoft.com/office/powerpoint/2010/main" val="3094307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5388A1-317E-43AE-AF44-6371B9570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Harjoitteluvinkki: SHIFT Business Festival 23.-24.8.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C73BD5-E576-4812-87DB-843206A36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Vapaaehtoisen tehtäviä: tapahtuma-aikaista markkinointia (sometusta), rekisteröintipiste, ohjelmakoordinointia, juokseva apukäsi, narikka… </a:t>
            </a:r>
          </a:p>
          <a:p>
            <a:r>
              <a:rPr lang="fi-FI" sz="2000" dirty="0"/>
              <a:t>15.8. vapaaehtoisinfo</a:t>
            </a:r>
          </a:p>
          <a:p>
            <a:r>
              <a:rPr lang="fi-FI" sz="2000" dirty="0"/>
              <a:t>Ehdit töiden ohella myös nauttimaan tapahtumasta ja </a:t>
            </a:r>
            <a:r>
              <a:rPr lang="fi-FI" sz="2000" dirty="0" err="1"/>
              <a:t>aftereista</a:t>
            </a:r>
            <a:r>
              <a:rPr lang="fi-FI" sz="2000" dirty="0"/>
              <a:t> (JVG!)</a:t>
            </a:r>
          </a:p>
          <a:p>
            <a:r>
              <a:rPr lang="fi-FI" sz="2000" dirty="0"/>
              <a:t>Saat: tapahtumaliput, t-paidan, työtodistuksen, ruuat ja kutsun karonkkaan!</a:t>
            </a:r>
          </a:p>
          <a:p>
            <a:r>
              <a:rPr lang="fi-FI" sz="2000" dirty="0"/>
              <a:t>Hieman pidempiaikainenkin harjoittelu onnistuu: tuotannon harjoittelija, esim. muutaman viikon ajan</a:t>
            </a:r>
          </a:p>
          <a:p>
            <a:r>
              <a:rPr lang="fi-FI" sz="2000" dirty="0"/>
              <a:t>Kielenä englanti, etenkin markkinoinnissa tarvitaan kielitaitoa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>
                <a:hlinkClick r:id="rId2"/>
              </a:rPr>
              <a:t>https://theshift.fi/positions/event-volunteer/</a:t>
            </a:r>
            <a:r>
              <a:rPr lang="fi-FI" sz="2000" dirty="0"/>
              <a:t> </a:t>
            </a:r>
          </a:p>
          <a:p>
            <a:endParaRPr lang="fi-FI" sz="20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7C8079D-ED1E-4E5C-939A-AA943D78B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848" y="4204518"/>
            <a:ext cx="1486971" cy="148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023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283EE1-C576-41EA-930D-EDD57CAAC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894" y="2766218"/>
            <a:ext cx="8744211" cy="1325563"/>
          </a:xfrm>
        </p:spPr>
        <p:txBody>
          <a:bodyPr/>
          <a:lstStyle/>
          <a:p>
            <a:r>
              <a:rPr lang="fi-FI" dirty="0"/>
              <a:t>Taiteen Lumo</a:t>
            </a:r>
          </a:p>
        </p:txBody>
      </p:sp>
    </p:spTree>
    <p:extLst>
      <p:ext uri="{BB962C8B-B14F-4D97-AF65-F5344CB8AC3E}">
        <p14:creationId xmlns:p14="http://schemas.microsoft.com/office/powerpoint/2010/main" val="2132282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95C21C-C165-44D4-A4C6-79ACE7CC4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Tiimien tämänhetkinen tilanne (20min)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C05FE4-0DB4-4202-A2B0-968C42DE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Millainen fiilis, onko selkeät kuviot?</a:t>
            </a:r>
          </a:p>
          <a:p>
            <a:r>
              <a:rPr lang="fi-FI" dirty="0"/>
              <a:t>Mitä olette tehneet kesän aikana, mikä tilanne tällä hetkellä?</a:t>
            </a:r>
          </a:p>
          <a:p>
            <a:r>
              <a:rPr lang="fi-FI" dirty="0"/>
              <a:t>Millainen työnjako, mitä kukin on tehnyt kesän aikana oman tapahtuman tiimoilta? Onko yhteydenpito toiminut?</a:t>
            </a:r>
          </a:p>
          <a:p>
            <a:r>
              <a:rPr lang="fi-FI" dirty="0"/>
              <a:t>Onko ollut haasteita? Miten ne ovat ratkenneet?</a:t>
            </a:r>
          </a:p>
          <a:p>
            <a:r>
              <a:rPr lang="fi-FI" dirty="0"/>
              <a:t>Oivalluksia, onnistumisia?</a:t>
            </a:r>
          </a:p>
          <a:p>
            <a:r>
              <a:rPr lang="fi-FI" dirty="0"/>
              <a:t>Kysymyksiä?</a:t>
            </a:r>
          </a:p>
        </p:txBody>
      </p:sp>
    </p:spTree>
    <p:extLst>
      <p:ext uri="{BB962C8B-B14F-4D97-AF65-F5344CB8AC3E}">
        <p14:creationId xmlns:p14="http://schemas.microsoft.com/office/powerpoint/2010/main" val="4163759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6B7F69-24A5-4912-8D00-BCBF12455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Turun päivä –yhteistyö (15min)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53BA5B-91CA-4882-8763-BC7646524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Turun päivä</a:t>
            </a:r>
          </a:p>
          <a:p>
            <a:r>
              <a:rPr lang="fi-FI" dirty="0"/>
              <a:t>Mitä yhteistyö vaatii?</a:t>
            </a:r>
          </a:p>
          <a:p>
            <a:r>
              <a:rPr lang="fi-FI" dirty="0"/>
              <a:t>Appropiste tapahtumaan – toteutetaanko, ja miten?</a:t>
            </a:r>
          </a:p>
        </p:txBody>
      </p:sp>
    </p:spTree>
    <p:extLst>
      <p:ext uri="{BB962C8B-B14F-4D97-AF65-F5344CB8AC3E}">
        <p14:creationId xmlns:p14="http://schemas.microsoft.com/office/powerpoint/2010/main" val="200065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400</Words>
  <Application>Microsoft Office PowerPoint</Application>
  <PresentationFormat>Laajakuva</PresentationFormat>
  <Paragraphs>48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Josefin Sans</vt:lpstr>
      <vt:lpstr>Office-teema</vt:lpstr>
      <vt:lpstr>PowerPoint-esitys</vt:lpstr>
      <vt:lpstr>Päivän ohjelma 1.8.2023 Auran Panimo</vt:lpstr>
      <vt:lpstr>Syksyn valmennukset: elokuu</vt:lpstr>
      <vt:lpstr>Syksyn valmennukset: syyskuu</vt:lpstr>
      <vt:lpstr>Tapahtumien lupa-asiat</vt:lpstr>
      <vt:lpstr>Harjoitteluvinkki: SHIFT Business Festival 23.-24.8.</vt:lpstr>
      <vt:lpstr>Taiteen Lumo</vt:lpstr>
      <vt:lpstr>Tiimien tämänhetkinen tilanne (20min) </vt:lpstr>
      <vt:lpstr>Turun päivä –yhteistyö (15min)</vt:lpstr>
      <vt:lpstr>Työskentelyaika (30min) + tulevien toimenpiteiden yhteinen läpikäynti (15min)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Emilia Reponen</dc:creator>
  <cp:lastModifiedBy>Eveliina Inkinen</cp:lastModifiedBy>
  <cp:revision>15</cp:revision>
  <dcterms:created xsi:type="dcterms:W3CDTF">2023-04-03T06:53:58Z</dcterms:created>
  <dcterms:modified xsi:type="dcterms:W3CDTF">2023-08-01T11:25:36Z</dcterms:modified>
</cp:coreProperties>
</file>