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354" r:id="rId5"/>
    <p:sldId id="328" r:id="rId6"/>
    <p:sldId id="303" r:id="rId7"/>
    <p:sldId id="355" r:id="rId8"/>
    <p:sldId id="356" r:id="rId9"/>
    <p:sldId id="357" r:id="rId10"/>
    <p:sldId id="360" r:id="rId11"/>
    <p:sldId id="358" r:id="rId12"/>
    <p:sldId id="359" r:id="rId13"/>
    <p:sldId id="361" r:id="rId14"/>
    <p:sldId id="362" r:id="rId15"/>
    <p:sldId id="282" r:id="rId16"/>
    <p:sldId id="30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11">
          <p15:clr>
            <a:srgbClr val="A4A3A4"/>
          </p15:clr>
        </p15:guide>
        <p15:guide id="2" orient="horz" pos="239">
          <p15:clr>
            <a:srgbClr val="A4A3A4"/>
          </p15:clr>
        </p15:guide>
        <p15:guide id="3" orient="horz" pos="2783">
          <p15:clr>
            <a:srgbClr val="A4A3A4"/>
          </p15:clr>
        </p15:guide>
        <p15:guide id="4" orient="horz" pos="1026">
          <p15:clr>
            <a:srgbClr val="A4A3A4"/>
          </p15:clr>
        </p15:guide>
        <p15:guide id="5" pos="865">
          <p15:clr>
            <a:srgbClr val="A4A3A4"/>
          </p15:clr>
        </p15:guide>
        <p15:guide id="6" pos="5291">
          <p15:clr>
            <a:srgbClr val="A4A3A4"/>
          </p15:clr>
        </p15:guide>
        <p15:guide id="7" pos="2879">
          <p15:clr>
            <a:srgbClr val="A4A3A4"/>
          </p15:clr>
        </p15:guide>
        <p15:guide id="8" pos="55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6F6"/>
    <a:srgbClr val="00855F"/>
    <a:srgbClr val="FFFFFF"/>
    <a:srgbClr val="DEDEDE"/>
    <a:srgbClr val="C7D7EB"/>
    <a:srgbClr val="F26522"/>
    <a:srgbClr val="71020C"/>
    <a:srgbClr val="404040"/>
    <a:srgbClr val="7DCDC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Normaali tyyli 2 - Korostu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6357" autoAdjust="0"/>
  </p:normalViewPr>
  <p:slideViewPr>
    <p:cSldViewPr snapToGrid="0" snapToObjects="1">
      <p:cViewPr varScale="1">
        <p:scale>
          <a:sx n="88" d="100"/>
          <a:sy n="88" d="100"/>
        </p:scale>
        <p:origin x="568" y="64"/>
      </p:cViewPr>
      <p:guideLst>
        <p:guide orient="horz" pos="711"/>
        <p:guide orient="horz" pos="239"/>
        <p:guide orient="horz" pos="2783"/>
        <p:guide orient="horz" pos="1026"/>
        <p:guide pos="865"/>
        <p:guide pos="5291"/>
        <p:guide pos="2879"/>
        <p:guide pos="557"/>
      </p:guideLst>
    </p:cSldViewPr>
  </p:slideViewPr>
  <p:outlineViewPr>
    <p:cViewPr>
      <p:scale>
        <a:sx n="33" d="100"/>
        <a:sy n="33" d="100"/>
      </p:scale>
      <p:origin x="0" y="-7386"/>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21B35D-A554-1C46-A8D1-9D72DD41DD25}" type="datetimeFigureOut">
              <a:rPr lang="en-US" smtClean="0"/>
              <a:t>8/1/2023</a:t>
            </a:fld>
            <a:endParaRPr lang="fi-FI"/>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812B44-70AE-664D-804A-D050CCDBEB5F}" type="slidenum">
              <a:rPr lang="fi-FI" smtClean="0"/>
              <a:t>‹#›</a:t>
            </a:fld>
            <a:endParaRPr lang="fi-FI"/>
          </a:p>
        </p:txBody>
      </p:sp>
    </p:spTree>
    <p:extLst>
      <p:ext uri="{BB962C8B-B14F-4D97-AF65-F5344CB8AC3E}">
        <p14:creationId xmlns:p14="http://schemas.microsoft.com/office/powerpoint/2010/main" val="350698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F78F42-7F9A-4504-974A-04618EA02151}" type="datetimeFigureOut">
              <a:rPr lang="fi-FI" smtClean="0"/>
              <a:t>1.8.2023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DF4533-E5B4-4320-8716-C922D11DF12F}" type="slidenum">
              <a:rPr lang="fi-FI" smtClean="0"/>
              <a:t>‹#›</a:t>
            </a:fld>
            <a:endParaRPr lang="fi-FI"/>
          </a:p>
        </p:txBody>
      </p:sp>
    </p:spTree>
    <p:extLst>
      <p:ext uri="{BB962C8B-B14F-4D97-AF65-F5344CB8AC3E}">
        <p14:creationId xmlns:p14="http://schemas.microsoft.com/office/powerpoint/2010/main" val="1099667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Aloitusdia">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733836" y="2210856"/>
            <a:ext cx="7733725" cy="1378901"/>
          </a:xfrm>
        </p:spPr>
        <p:txBody>
          <a:bodyPr anchor="t" anchorCtr="0">
            <a:noAutofit/>
          </a:bodyPr>
          <a:lstStyle>
            <a:lvl1pPr>
              <a:lnSpc>
                <a:spcPct val="85000"/>
              </a:lnSpc>
              <a:defRPr sz="5600">
                <a:solidFill>
                  <a:schemeClr val="bg1"/>
                </a:solidFill>
              </a:defRPr>
            </a:lvl1pPr>
          </a:lstStyle>
          <a:p>
            <a:r>
              <a:rPr lang="fi-FI" dirty="0"/>
              <a:t>Muokkaa pääotsikkoa napsauttamalla</a:t>
            </a:r>
            <a:endParaRPr lang="en-US" dirty="0"/>
          </a:p>
        </p:txBody>
      </p:sp>
      <p:sp>
        <p:nvSpPr>
          <p:cNvPr id="8" name="Subtitle 2"/>
          <p:cNvSpPr>
            <a:spLocks noGrp="1"/>
          </p:cNvSpPr>
          <p:nvPr>
            <p:ph type="subTitle" idx="1" hasCustomPrompt="1"/>
          </p:nvPr>
        </p:nvSpPr>
        <p:spPr>
          <a:xfrm>
            <a:off x="734510" y="3655142"/>
            <a:ext cx="7733052" cy="438811"/>
          </a:xfrm>
          <a:prstGeom prst="rect">
            <a:avLst/>
          </a:prstGeom>
        </p:spPr>
        <p:txBody>
          <a:bodyPr lIns="0" rIns="0" anchor="t" anchorCtr="0">
            <a:noAutofit/>
          </a:bodyPr>
          <a:lstStyle>
            <a:lvl1pPr marL="0" indent="0" algn="l">
              <a:lnSpc>
                <a:spcPct val="100000"/>
              </a:lnSpc>
              <a:spcAft>
                <a:spcPts val="0"/>
              </a:spcAft>
              <a:buNone/>
              <a:defRPr sz="24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Alaotsikko</a:t>
            </a:r>
            <a:endParaRPr lang="en-US" dirty="0"/>
          </a:p>
        </p:txBody>
      </p:sp>
      <p:sp>
        <p:nvSpPr>
          <p:cNvPr id="3" name="Tekstin paikkamerkki 2">
            <a:extLst>
              <a:ext uri="{FF2B5EF4-FFF2-40B4-BE49-F238E27FC236}">
                <a16:creationId xmlns:a16="http://schemas.microsoft.com/office/drawing/2014/main" id="{CA645D20-53F6-47A9-A67B-C5C4E0AD1E40}"/>
              </a:ext>
            </a:extLst>
          </p:cNvPr>
          <p:cNvSpPr>
            <a:spLocks noGrp="1"/>
          </p:cNvSpPr>
          <p:nvPr>
            <p:ph type="body" sz="quarter" idx="10" hasCustomPrompt="1"/>
          </p:nvPr>
        </p:nvSpPr>
        <p:spPr>
          <a:xfrm>
            <a:off x="733836" y="4412974"/>
            <a:ext cx="5661025" cy="256640"/>
          </a:xfrm>
        </p:spPr>
        <p:txBody>
          <a:bodyPr lIns="0" tIns="0" rIns="0" bIns="0">
            <a:noAutofit/>
          </a:bodyPr>
          <a:lstStyle>
            <a:lvl1pPr marL="0" indent="0">
              <a:lnSpc>
                <a:spcPct val="100000"/>
              </a:lnSpc>
              <a:spcAft>
                <a:spcPts val="0"/>
              </a:spcAft>
              <a:buNone/>
              <a:defRPr sz="1600" b="1">
                <a:solidFill>
                  <a:schemeClr val="bg1"/>
                </a:solidFill>
              </a:defRPr>
            </a:lvl1pPr>
          </a:lstStyle>
          <a:p>
            <a:pPr lvl="0"/>
            <a:r>
              <a:rPr lang="fi-FI" dirty="0"/>
              <a:t>Nimi / pvm</a:t>
            </a:r>
          </a:p>
        </p:txBody>
      </p:sp>
      <p:pic>
        <p:nvPicPr>
          <p:cNvPr id="6" name="Picture 5" descr="Logo: Turku Åb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0887" y="795806"/>
            <a:ext cx="1370090" cy="717808"/>
          </a:xfrm>
          <a:prstGeom prst="rect">
            <a:avLst/>
          </a:prstGeom>
        </p:spPr>
      </p:pic>
    </p:spTree>
    <p:extLst>
      <p:ext uri="{BB962C8B-B14F-4D97-AF65-F5344CB8AC3E}">
        <p14:creationId xmlns:p14="http://schemas.microsoft.com/office/powerpoint/2010/main" val="1524207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ysymykset">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527423" y="3079274"/>
            <a:ext cx="8091213" cy="1702131"/>
          </a:xfrm>
        </p:spPr>
        <p:txBody>
          <a:bodyPr anchor="t">
            <a:noAutofit/>
          </a:bodyPr>
          <a:lstStyle>
            <a:lvl1pPr algn="ctr">
              <a:lnSpc>
                <a:spcPct val="90000"/>
              </a:lnSpc>
              <a:defRPr sz="5600">
                <a:solidFill>
                  <a:schemeClr val="bg1"/>
                </a:solidFill>
              </a:defRPr>
            </a:lvl1pPr>
          </a:lstStyle>
          <a:p>
            <a:r>
              <a:rPr lang="fi-FI" noProof="0" dirty="0"/>
              <a:t>Muokkaa otsikkoa napsauttamalla</a:t>
            </a:r>
          </a:p>
        </p:txBody>
      </p:sp>
      <p:grpSp>
        <p:nvGrpSpPr>
          <p:cNvPr id="4" name="Group 6">
            <a:extLst>
              <a:ext uri="{FF2B5EF4-FFF2-40B4-BE49-F238E27FC236}">
                <a16:creationId xmlns:a16="http://schemas.microsoft.com/office/drawing/2014/main" id="{32B4390B-9075-4E0A-A9AF-04F1505275D2}"/>
              </a:ext>
              <a:ext uri="{C183D7F6-B498-43B3-948B-1728B52AA6E4}">
                <adec:decorative xmlns:adec="http://schemas.microsoft.com/office/drawing/2017/decorative" val="1"/>
              </a:ext>
            </a:extLst>
          </p:cNvPr>
          <p:cNvGrpSpPr/>
          <p:nvPr userDrawn="1"/>
        </p:nvGrpSpPr>
        <p:grpSpPr>
          <a:xfrm>
            <a:off x="2732063" y="762789"/>
            <a:ext cx="3679874" cy="2316485"/>
            <a:chOff x="2777122" y="837205"/>
            <a:chExt cx="3679874" cy="2316485"/>
          </a:xfrm>
        </p:grpSpPr>
        <p:pic>
          <p:nvPicPr>
            <p:cNvPr id="5" name="Picture 4" descr="A picture containing drawing&#10;&#10;Description automatically generated">
              <a:extLst>
                <a:ext uri="{FF2B5EF4-FFF2-40B4-BE49-F238E27FC236}">
                  <a16:creationId xmlns:a16="http://schemas.microsoft.com/office/drawing/2014/main" id="{5AA8C56B-3819-4543-839E-1C1FD515B181}"/>
                </a:ext>
              </a:extLst>
            </p:cNvPr>
            <p:cNvPicPr>
              <a:picLocks noChangeAspect="1"/>
            </p:cNvPicPr>
            <p:nvPr/>
          </p:nvPicPr>
          <p:blipFill>
            <a:blip r:embed="rId2"/>
            <a:stretch>
              <a:fillRect/>
            </a:stretch>
          </p:blipFill>
          <p:spPr>
            <a:xfrm>
              <a:off x="2777122" y="837205"/>
              <a:ext cx="2221997" cy="2316485"/>
            </a:xfrm>
            <a:prstGeom prst="rect">
              <a:avLst/>
            </a:prstGeom>
          </p:spPr>
        </p:pic>
        <p:pic>
          <p:nvPicPr>
            <p:cNvPr id="6" name="Picture 5" descr="A picture containing drawing&#10;&#10;Description automatically generated">
              <a:extLst>
                <a:ext uri="{FF2B5EF4-FFF2-40B4-BE49-F238E27FC236}">
                  <a16:creationId xmlns:a16="http://schemas.microsoft.com/office/drawing/2014/main" id="{7DD5EB96-9346-431E-B07C-D5D5FCA19092}"/>
                </a:ext>
              </a:extLst>
            </p:cNvPr>
            <p:cNvPicPr>
              <a:picLocks noChangeAspect="1"/>
            </p:cNvPicPr>
            <p:nvPr/>
          </p:nvPicPr>
          <p:blipFill>
            <a:blip r:embed="rId2"/>
            <a:stretch>
              <a:fillRect/>
            </a:stretch>
          </p:blipFill>
          <p:spPr>
            <a:xfrm flipH="1">
              <a:off x="4905384" y="890637"/>
              <a:ext cx="1551612" cy="1617593"/>
            </a:xfrm>
            <a:prstGeom prst="rect">
              <a:avLst/>
            </a:prstGeom>
          </p:spPr>
        </p:pic>
      </p:grpSp>
      <p:pic>
        <p:nvPicPr>
          <p:cNvPr id="8" name="Picture 6">
            <a:extLst>
              <a:ext uri="{FF2B5EF4-FFF2-40B4-BE49-F238E27FC236}">
                <a16:creationId xmlns:a16="http://schemas.microsoft.com/office/drawing/2014/main" id="{D3A46EBC-73BA-4877-AAF0-73F2A48B1152}"/>
              </a:ext>
              <a:ext uri="{C183D7F6-B498-43B3-948B-1728B52AA6E4}">
                <adec:decorative xmlns:adec="http://schemas.microsoft.com/office/drawing/2017/decorative" val="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63032"/>
          <a:stretch/>
        </p:blipFill>
        <p:spPr>
          <a:xfrm>
            <a:off x="270298" y="4253764"/>
            <a:ext cx="495821" cy="702681"/>
          </a:xfrm>
          <a:prstGeom prst="rect">
            <a:avLst/>
          </a:prstGeom>
        </p:spPr>
      </p:pic>
    </p:spTree>
    <p:extLst>
      <p:ext uri="{BB962C8B-B14F-4D97-AF65-F5344CB8AC3E}">
        <p14:creationId xmlns:p14="http://schemas.microsoft.com/office/powerpoint/2010/main" val="4277350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Lopetusdia kuva">
    <p:bg>
      <p:bgPr>
        <a:solidFill>
          <a:schemeClr val="bg1"/>
        </a:solidFill>
        <a:effectLst/>
      </p:bgPr>
    </p:bg>
    <p:spTree>
      <p:nvGrpSpPr>
        <p:cNvPr id="1" name=""/>
        <p:cNvGrpSpPr/>
        <p:nvPr/>
      </p:nvGrpSpPr>
      <p:grpSpPr>
        <a:xfrm>
          <a:off x="0" y="0"/>
          <a:ext cx="0" cy="0"/>
          <a:chOff x="0" y="0"/>
          <a:chExt cx="0" cy="0"/>
        </a:xfrm>
      </p:grpSpPr>
      <p:sp>
        <p:nvSpPr>
          <p:cNvPr id="5" name="Kuvan paikkamerkki 2">
            <a:extLst>
              <a:ext uri="{FF2B5EF4-FFF2-40B4-BE49-F238E27FC236}">
                <a16:creationId xmlns:a16="http://schemas.microsoft.com/office/drawing/2014/main" id="{BE391C1B-AD5B-4C2F-9881-EE44FA79B2F8}"/>
              </a:ext>
            </a:extLst>
          </p:cNvPr>
          <p:cNvSpPr>
            <a:spLocks noGrp="1"/>
          </p:cNvSpPr>
          <p:nvPr>
            <p:ph type="pic" sz="quarter" idx="13" hasCustomPrompt="1"/>
          </p:nvPr>
        </p:nvSpPr>
        <p:spPr>
          <a:xfrm>
            <a:off x="0" y="0"/>
            <a:ext cx="9144001" cy="5143500"/>
          </a:xfrm>
        </p:spPr>
        <p:txBody>
          <a:bodyPr lIns="252000" tIns="216000" rIns="252000" bIns="252000" anchor="t">
            <a:normAutofit/>
          </a:bodyPr>
          <a:lstStyle>
            <a:lvl1pPr marL="0" marR="0" indent="0" algn="l" defTabSz="457200" rtl="0" eaLnBrk="1" fontAlgn="auto" latinLnBrk="0" hangingPunct="1">
              <a:lnSpc>
                <a:spcPct val="114000"/>
              </a:lnSpc>
              <a:spcBef>
                <a:spcPts val="0"/>
              </a:spcBef>
              <a:spcAft>
                <a:spcPts val="0"/>
              </a:spcAft>
              <a:buClrTx/>
              <a:buSzTx/>
              <a:buFont typeface="Arial"/>
              <a:buNone/>
              <a:tabLst/>
              <a:defRPr sz="1100"/>
            </a:lvl1pPr>
          </a:lstStyle>
          <a:p>
            <a:pPr marL="0" marR="0" lvl="0" indent="0" algn="l" defTabSz="457200" rtl="0" eaLnBrk="1" fontAlgn="auto" latinLnBrk="0" hangingPunct="1">
              <a:lnSpc>
                <a:spcPct val="114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4" name="Tekstin paikkamerkki 2">
            <a:extLst>
              <a:ext uri="{FF2B5EF4-FFF2-40B4-BE49-F238E27FC236}">
                <a16:creationId xmlns:a16="http://schemas.microsoft.com/office/drawing/2014/main" id="{AD0C20ED-879F-4492-91EA-2218BB4422C0}"/>
              </a:ext>
            </a:extLst>
          </p:cNvPr>
          <p:cNvSpPr>
            <a:spLocks noGrp="1"/>
          </p:cNvSpPr>
          <p:nvPr>
            <p:ph type="body" sz="quarter" idx="19" hasCustomPrompt="1"/>
          </p:nvPr>
        </p:nvSpPr>
        <p:spPr>
          <a:xfrm>
            <a:off x="7909535" y="4772882"/>
            <a:ext cx="1071829"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spTree>
    <p:extLst>
      <p:ext uri="{BB962C8B-B14F-4D97-AF65-F5344CB8AC3E}">
        <p14:creationId xmlns:p14="http://schemas.microsoft.com/office/powerpoint/2010/main" val="1854299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ogan">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659625" y="900004"/>
            <a:ext cx="7824751" cy="3343492"/>
          </a:xfrm>
        </p:spPr>
        <p:txBody>
          <a:bodyPr anchor="ctr" anchorCtr="0">
            <a:noAutofit/>
          </a:bodyPr>
          <a:lstStyle>
            <a:lvl1pPr algn="ctr">
              <a:lnSpc>
                <a:spcPct val="90000"/>
              </a:lnSpc>
              <a:defRPr sz="6000">
                <a:solidFill>
                  <a:schemeClr val="bg1"/>
                </a:solidFill>
              </a:defRPr>
            </a:lvl1pPr>
          </a:lstStyle>
          <a:p>
            <a:r>
              <a:rPr lang="fi-FI" dirty="0"/>
              <a:t>Muokkaa slogania napsauttamalla</a:t>
            </a:r>
            <a:endParaRPr lang="en-US" dirty="0"/>
          </a:p>
        </p:txBody>
      </p:sp>
    </p:spTree>
    <p:extLst>
      <p:ext uri="{BB962C8B-B14F-4D97-AF65-F5344CB8AC3E}">
        <p14:creationId xmlns:p14="http://schemas.microsoft.com/office/powerpoint/2010/main" val="2141853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iitos">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FC3A0389-86EC-4472-829C-009BEE20910D}"/>
              </a:ext>
            </a:extLst>
          </p:cNvPr>
          <p:cNvSpPr>
            <a:spLocks noGrp="1"/>
          </p:cNvSpPr>
          <p:nvPr>
            <p:ph type="title" hasCustomPrompt="1"/>
          </p:nvPr>
        </p:nvSpPr>
        <p:spPr>
          <a:xfrm>
            <a:off x="865921" y="2627869"/>
            <a:ext cx="7412159" cy="972065"/>
          </a:xfrm>
        </p:spPr>
        <p:txBody>
          <a:bodyPr anchor="t" anchorCtr="0"/>
          <a:lstStyle>
            <a:lvl1pPr algn="ctr">
              <a:lnSpc>
                <a:spcPct val="90000"/>
              </a:lnSpc>
              <a:defRPr sz="6600">
                <a:solidFill>
                  <a:schemeClr val="bg1"/>
                </a:solidFill>
              </a:defRPr>
            </a:lvl1pPr>
          </a:lstStyle>
          <a:p>
            <a:r>
              <a:rPr lang="fi-FI" dirty="0"/>
              <a:t>Kiitos!</a:t>
            </a:r>
          </a:p>
        </p:txBody>
      </p:sp>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19847" y="1100381"/>
            <a:ext cx="906364" cy="1259847"/>
          </a:xfrm>
          <a:prstGeom prst="rect">
            <a:avLst/>
          </a:prstGeom>
        </p:spPr>
      </p:pic>
    </p:spTree>
    <p:extLst>
      <p:ext uri="{BB962C8B-B14F-4D97-AF65-F5344CB8AC3E}">
        <p14:creationId xmlns:p14="http://schemas.microsoft.com/office/powerpoint/2010/main" val="186341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loitusdia + kuva">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485354" y="1975246"/>
            <a:ext cx="4619307" cy="1761868"/>
          </a:xfrm>
        </p:spPr>
        <p:txBody>
          <a:bodyPr anchor="b" anchorCtr="0">
            <a:noAutofit/>
          </a:bodyPr>
          <a:lstStyle>
            <a:lvl1pPr>
              <a:lnSpc>
                <a:spcPct val="85000"/>
              </a:lnSpc>
              <a:defRPr sz="4800">
                <a:solidFill>
                  <a:schemeClr val="bg1"/>
                </a:solidFill>
              </a:defRPr>
            </a:lvl1pPr>
          </a:lstStyle>
          <a:p>
            <a:r>
              <a:rPr lang="fi-FI" dirty="0"/>
              <a:t>Muokkaa pääotsikkoa napsauttamalla</a:t>
            </a:r>
            <a:endParaRPr lang="en-US" dirty="0"/>
          </a:p>
        </p:txBody>
      </p:sp>
      <p:sp>
        <p:nvSpPr>
          <p:cNvPr id="8" name="Subtitle 2"/>
          <p:cNvSpPr>
            <a:spLocks noGrp="1"/>
          </p:cNvSpPr>
          <p:nvPr>
            <p:ph type="subTitle" idx="1" hasCustomPrompt="1"/>
          </p:nvPr>
        </p:nvSpPr>
        <p:spPr>
          <a:xfrm>
            <a:off x="485355" y="3808358"/>
            <a:ext cx="4619307" cy="340243"/>
          </a:xfrm>
          <a:prstGeom prst="rect">
            <a:avLst/>
          </a:prstGeom>
        </p:spPr>
        <p:txBody>
          <a:bodyPr lIns="0" tIns="0" rIns="0" bIns="0" anchor="t" anchorCtr="0">
            <a:noAutofit/>
          </a:bodyPr>
          <a:lstStyle>
            <a:lvl1pPr marL="0" indent="0" algn="l">
              <a:lnSpc>
                <a:spcPct val="100000"/>
              </a:lnSpc>
              <a:spcAft>
                <a:spcPts val="0"/>
              </a:spcAft>
              <a:buNone/>
              <a:defRPr sz="22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Alaotsikko</a:t>
            </a:r>
            <a:endParaRPr lang="en-US" dirty="0"/>
          </a:p>
        </p:txBody>
      </p:sp>
      <p:sp>
        <p:nvSpPr>
          <p:cNvPr id="11" name="Tekstin paikkamerkki 2">
            <a:extLst>
              <a:ext uri="{FF2B5EF4-FFF2-40B4-BE49-F238E27FC236}">
                <a16:creationId xmlns:a16="http://schemas.microsoft.com/office/drawing/2014/main" id="{7A0D5E0D-E612-44B1-8381-4EC8265D2D4A}"/>
              </a:ext>
            </a:extLst>
          </p:cNvPr>
          <p:cNvSpPr>
            <a:spLocks noGrp="1"/>
          </p:cNvSpPr>
          <p:nvPr>
            <p:ph type="body" sz="quarter" idx="10" hasCustomPrompt="1"/>
          </p:nvPr>
        </p:nvSpPr>
        <p:spPr>
          <a:xfrm>
            <a:off x="485355" y="4451058"/>
            <a:ext cx="4619307" cy="236880"/>
          </a:xfrm>
        </p:spPr>
        <p:txBody>
          <a:bodyPr lIns="0" tIns="0" rIns="0" bIns="0">
            <a:noAutofit/>
          </a:bodyPr>
          <a:lstStyle>
            <a:lvl1pPr marL="0" indent="0">
              <a:lnSpc>
                <a:spcPct val="100000"/>
              </a:lnSpc>
              <a:spcAft>
                <a:spcPts val="0"/>
              </a:spcAft>
              <a:buNone/>
              <a:defRPr sz="1600" b="1">
                <a:solidFill>
                  <a:schemeClr val="bg1"/>
                </a:solidFill>
              </a:defRPr>
            </a:lvl1pPr>
          </a:lstStyle>
          <a:p>
            <a:pPr lvl="0"/>
            <a:r>
              <a:rPr lang="fi-FI" dirty="0"/>
              <a:t>Nimi / pvm</a:t>
            </a:r>
          </a:p>
        </p:txBody>
      </p:sp>
      <p:sp>
        <p:nvSpPr>
          <p:cNvPr id="10" name="Kuvan paikkamerkki 2">
            <a:extLst>
              <a:ext uri="{FF2B5EF4-FFF2-40B4-BE49-F238E27FC236}">
                <a16:creationId xmlns:a16="http://schemas.microsoft.com/office/drawing/2014/main" id="{32ED3686-A12F-4190-89FF-0112BD6168F8}"/>
              </a:ext>
            </a:extLst>
          </p:cNvPr>
          <p:cNvSpPr>
            <a:spLocks noGrp="1"/>
          </p:cNvSpPr>
          <p:nvPr>
            <p:ph type="pic" sz="quarter" idx="15" hasCustomPrompt="1"/>
          </p:nvPr>
        </p:nvSpPr>
        <p:spPr>
          <a:xfrm>
            <a:off x="5464175" y="0"/>
            <a:ext cx="3679826" cy="5143500"/>
          </a:xfrm>
        </p:spPr>
        <p:txBody>
          <a:bodyPr lIns="180000" tIns="180000" rIns="180000">
            <a:noAutofit/>
          </a:bodyPr>
          <a:lstStyle>
            <a:lvl1pPr marL="0" marR="0" indent="0" algn="l" defTabSz="457200" rtl="0" eaLnBrk="1" fontAlgn="auto" latinLnBrk="0" hangingPunct="1">
              <a:lnSpc>
                <a:spcPct val="114000"/>
              </a:lnSpc>
              <a:spcBef>
                <a:spcPts val="0"/>
              </a:spcBef>
              <a:spcAft>
                <a:spcPts val="0"/>
              </a:spcAft>
              <a:buClrTx/>
              <a:buSzTx/>
              <a:buFont typeface="Arial"/>
              <a:buNone/>
              <a:tabLst/>
              <a:defRPr lang="fi-FI" sz="1000" b="0" i="0" smtClean="0">
                <a:solidFill>
                  <a:schemeClr val="bg1"/>
                </a:solidFill>
                <a:effectLst/>
              </a:defRPr>
            </a:lvl1pPr>
          </a:lstStyle>
          <a:p>
            <a:pPr marL="0" marR="0" lvl="0" indent="0" algn="l" defTabSz="457200" rtl="0" eaLnBrk="1" fontAlgn="auto" latinLnBrk="0" hangingPunct="1">
              <a:lnSpc>
                <a:spcPct val="114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2" name="Tekstin paikkamerkki 2">
            <a:extLst>
              <a:ext uri="{FF2B5EF4-FFF2-40B4-BE49-F238E27FC236}">
                <a16:creationId xmlns:a16="http://schemas.microsoft.com/office/drawing/2014/main" id="{7B75B78D-FF90-4001-8307-6C1B603FD8B2}"/>
              </a:ext>
            </a:extLst>
          </p:cNvPr>
          <p:cNvSpPr>
            <a:spLocks noGrp="1"/>
          </p:cNvSpPr>
          <p:nvPr>
            <p:ph type="body" sz="quarter" idx="17" hasCustomPrompt="1"/>
          </p:nvPr>
        </p:nvSpPr>
        <p:spPr>
          <a:xfrm>
            <a:off x="7905838" y="4764854"/>
            <a:ext cx="1075464"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pic>
        <p:nvPicPr>
          <p:cNvPr id="6" name="Picture 5" descr="Logo: Turku Åb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9706" y="795806"/>
            <a:ext cx="1370090" cy="717808"/>
          </a:xfrm>
          <a:prstGeom prst="rect">
            <a:avLst/>
          </a:prstGeom>
        </p:spPr>
      </p:pic>
    </p:spTree>
    <p:extLst>
      <p:ext uri="{BB962C8B-B14F-4D97-AF65-F5344CB8AC3E}">
        <p14:creationId xmlns:p14="http://schemas.microsoft.com/office/powerpoint/2010/main" val="177180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so väliotsikko väritaustalla">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659625" y="900004"/>
            <a:ext cx="7824751" cy="3343492"/>
          </a:xfrm>
        </p:spPr>
        <p:txBody>
          <a:bodyPr anchor="ctr" anchorCtr="0">
            <a:noAutofit/>
          </a:bodyPr>
          <a:lstStyle>
            <a:lvl1pPr algn="ctr">
              <a:lnSpc>
                <a:spcPct val="90000"/>
              </a:lnSpc>
              <a:defRPr sz="5600">
                <a:solidFill>
                  <a:schemeClr val="bg1"/>
                </a:solidFill>
              </a:defRPr>
            </a:lvl1pPr>
          </a:lstStyle>
          <a:p>
            <a:r>
              <a:rPr lang="fi-FI" dirty="0"/>
              <a:t>Muokkaa väliotsikkoa napsauttamalla</a:t>
            </a:r>
            <a:endParaRPr lang="en-US" dirty="0"/>
          </a:p>
        </p:txBody>
      </p:sp>
      <p:pic>
        <p:nvPicPr>
          <p:cNvPr id="7" name="Picture 6">
            <a:extLst>
              <a:ext uri="{FF2B5EF4-FFF2-40B4-BE49-F238E27FC236}">
                <a16:creationId xmlns:a16="http://schemas.microsoft.com/office/drawing/2014/main" id="{1D661BE5-DDE9-4966-965A-0AFA3A9ABD75}"/>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3032"/>
          <a:stretch/>
        </p:blipFill>
        <p:spPr>
          <a:xfrm>
            <a:off x="270298" y="4253764"/>
            <a:ext cx="495821" cy="702681"/>
          </a:xfrm>
          <a:prstGeom prst="rect">
            <a:avLst/>
          </a:prstGeom>
        </p:spPr>
      </p:pic>
    </p:spTree>
    <p:extLst>
      <p:ext uri="{BB962C8B-B14F-4D97-AF65-F5344CB8AC3E}">
        <p14:creationId xmlns:p14="http://schemas.microsoft.com/office/powerpoint/2010/main" val="29334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Iso väliotsikko kuvan päällä">
    <p:bg>
      <p:bgPr>
        <a:solidFill>
          <a:schemeClr val="bg1"/>
        </a:solidFill>
        <a:effectLst/>
      </p:bgPr>
    </p:bg>
    <p:spTree>
      <p:nvGrpSpPr>
        <p:cNvPr id="1" name=""/>
        <p:cNvGrpSpPr/>
        <p:nvPr/>
      </p:nvGrpSpPr>
      <p:grpSpPr>
        <a:xfrm>
          <a:off x="0" y="0"/>
          <a:ext cx="0" cy="0"/>
          <a:chOff x="0" y="0"/>
          <a:chExt cx="0" cy="0"/>
        </a:xfrm>
      </p:grpSpPr>
      <p:sp>
        <p:nvSpPr>
          <p:cNvPr id="5" name="Kuvan paikkamerkki 2">
            <a:extLst>
              <a:ext uri="{FF2B5EF4-FFF2-40B4-BE49-F238E27FC236}">
                <a16:creationId xmlns:a16="http://schemas.microsoft.com/office/drawing/2014/main" id="{6BB53CD9-1364-4369-A795-7748F443FEEB}"/>
              </a:ext>
            </a:extLst>
          </p:cNvPr>
          <p:cNvSpPr>
            <a:spLocks noGrp="1"/>
          </p:cNvSpPr>
          <p:nvPr>
            <p:ph type="pic" sz="quarter" idx="13" hasCustomPrompt="1"/>
          </p:nvPr>
        </p:nvSpPr>
        <p:spPr>
          <a:xfrm>
            <a:off x="0" y="0"/>
            <a:ext cx="9144001" cy="5143500"/>
          </a:xfrm>
        </p:spPr>
        <p:txBody>
          <a:bodyPr lIns="252000" tIns="252000" rIns="252000" bIns="252000" anchor="b" anchorCtr="0">
            <a:normAutofit/>
          </a:bodyPr>
          <a:lstStyle>
            <a:lvl1pPr marL="0" indent="0" algn="l">
              <a:lnSpc>
                <a:spcPct val="114000"/>
              </a:lnSpc>
              <a:spcAft>
                <a:spcPts val="0"/>
              </a:spcAft>
              <a:buNone/>
              <a:defRPr sz="1100"/>
            </a:lvl1pPr>
          </a:lstStyle>
          <a:p>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4" name="Tekstin paikkamerkki 2">
            <a:extLst>
              <a:ext uri="{FF2B5EF4-FFF2-40B4-BE49-F238E27FC236}">
                <a16:creationId xmlns:a16="http://schemas.microsoft.com/office/drawing/2014/main" id="{410E57AC-F052-4EB4-91E4-68D1C8D2F347}"/>
              </a:ext>
            </a:extLst>
          </p:cNvPr>
          <p:cNvSpPr>
            <a:spLocks noGrp="1"/>
          </p:cNvSpPr>
          <p:nvPr>
            <p:ph type="body" sz="quarter" idx="16" hasCustomPrompt="1"/>
          </p:nvPr>
        </p:nvSpPr>
        <p:spPr>
          <a:xfrm>
            <a:off x="7905838" y="4764854"/>
            <a:ext cx="1075464"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sp>
        <p:nvSpPr>
          <p:cNvPr id="2" name="Otsikko 1">
            <a:extLst>
              <a:ext uri="{FF2B5EF4-FFF2-40B4-BE49-F238E27FC236}">
                <a16:creationId xmlns:a16="http://schemas.microsoft.com/office/drawing/2014/main" id="{9C77320A-281E-4200-BCF9-5CC0B2AF28D7}"/>
              </a:ext>
            </a:extLst>
          </p:cNvPr>
          <p:cNvSpPr>
            <a:spLocks noGrp="1"/>
          </p:cNvSpPr>
          <p:nvPr>
            <p:ph type="title" hasCustomPrompt="1"/>
          </p:nvPr>
        </p:nvSpPr>
        <p:spPr>
          <a:xfrm>
            <a:off x="417442" y="406249"/>
            <a:ext cx="4587327" cy="1587303"/>
          </a:xfrm>
          <a:solidFill>
            <a:schemeClr val="tx2"/>
          </a:solidFill>
        </p:spPr>
        <p:txBody>
          <a:bodyPr wrap="square" lIns="252000" tIns="252000" rIns="72000" bIns="180000" anchor="ctr" anchorCtr="0">
            <a:spAutoFit/>
          </a:bodyPr>
          <a:lstStyle>
            <a:lvl1pPr>
              <a:lnSpc>
                <a:spcPct val="85000"/>
              </a:lnSpc>
              <a:defRPr sz="4400">
                <a:solidFill>
                  <a:schemeClr val="bg1"/>
                </a:solidFill>
              </a:defRPr>
            </a:lvl1pPr>
          </a:lstStyle>
          <a:p>
            <a:r>
              <a:rPr lang="fi-FI" dirty="0"/>
              <a:t>Väliotsikko kuvan päällä</a:t>
            </a:r>
          </a:p>
        </p:txBody>
      </p:sp>
    </p:spTree>
    <p:extLst>
      <p:ext uri="{BB962C8B-B14F-4D97-AF65-F5344CB8AC3E}">
        <p14:creationId xmlns:p14="http://schemas.microsoft.com/office/powerpoint/2010/main" val="3820852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 teksti">
    <p:bg>
      <p:bgPr>
        <a:solidFill>
          <a:schemeClr val="bg1"/>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678318" y="559548"/>
            <a:ext cx="7826318" cy="536498"/>
          </a:xfrm>
          <a:prstGeom prst="rect">
            <a:avLst/>
          </a:prstGeom>
        </p:spPr>
        <p:txBody>
          <a:bodyPr vert="horz" lIns="0" tIns="0" rIns="0" bIns="0" rtlCol="0" anchor="ctr" anchorCtr="0">
            <a:noAutofit/>
          </a:bodyPr>
          <a:lstStyle>
            <a:lvl1pPr>
              <a:lnSpc>
                <a:spcPct val="85000"/>
              </a:lnSpc>
              <a:defRPr sz="3600">
                <a:solidFill>
                  <a:schemeClr val="tx2"/>
                </a:solidFill>
              </a:defRPr>
            </a:lvl1pPr>
          </a:lstStyle>
          <a:p>
            <a:r>
              <a:rPr lang="fi-FI" dirty="0"/>
              <a:t>Muokkaa otsikkoa napsauttamalla</a:t>
            </a:r>
            <a:endParaRPr lang="en-US" dirty="0"/>
          </a:p>
        </p:txBody>
      </p:sp>
      <p:sp>
        <p:nvSpPr>
          <p:cNvPr id="4" name="Text Placeholder 2"/>
          <p:cNvSpPr>
            <a:spLocks noGrp="1"/>
          </p:cNvSpPr>
          <p:nvPr>
            <p:ph type="body" idx="1" hasCustomPrompt="1"/>
          </p:nvPr>
        </p:nvSpPr>
        <p:spPr>
          <a:xfrm>
            <a:off x="678317" y="1257817"/>
            <a:ext cx="7826319" cy="3163414"/>
          </a:xfrm>
          <a:prstGeom prst="rect">
            <a:avLst/>
          </a:prstGeom>
        </p:spPr>
        <p:txBody>
          <a:bodyPr vert="horz" lIns="0" tIns="45720" rIns="0" bIns="45720" rtlCol="0">
            <a:noAutofit/>
          </a:bodyPr>
          <a:lstStyle>
            <a:lvl1pPr marL="179388" indent="-179388">
              <a:lnSpc>
                <a:spcPct val="107000"/>
              </a:lnSpc>
              <a:spcAft>
                <a:spcPts val="800"/>
              </a:spcAft>
              <a:buFont typeface="Arial"/>
              <a:buChar char="•"/>
              <a:defRPr sz="1800"/>
            </a:lvl1pPr>
            <a:lvl2pPr marL="540000" indent="-180000">
              <a:lnSpc>
                <a:spcPct val="107000"/>
              </a:lnSpc>
              <a:spcAft>
                <a:spcPts val="800"/>
              </a:spcAft>
              <a:buFont typeface="Lucida Grande"/>
              <a:buChar char="–"/>
              <a:defRPr sz="1500"/>
            </a:lvl2pPr>
            <a:lvl3pPr marL="900000" indent="-180000">
              <a:lnSpc>
                <a:spcPct val="107000"/>
              </a:lnSpc>
              <a:spcAft>
                <a:spcPts val="800"/>
              </a:spcAft>
              <a:buSzPct val="60000"/>
              <a:buFont typeface="Courier New"/>
              <a:buChar char="o"/>
              <a:defRPr sz="1200"/>
            </a:lvl3pPr>
            <a:lvl4pPr marL="1260000" indent="-180000">
              <a:lnSpc>
                <a:spcPct val="107000"/>
              </a:lnSpc>
              <a:spcAft>
                <a:spcPts val="800"/>
              </a:spcAft>
              <a:buSzPct val="100000"/>
              <a:buFont typeface="Lucida Grande"/>
              <a:buChar char="–"/>
              <a:defRPr sz="1200"/>
            </a:lvl4pPr>
            <a:lvl5pPr marL="1620000">
              <a:lnSpc>
                <a:spcPct val="107000"/>
              </a:lnSpc>
              <a:spcAft>
                <a:spcPts val="800"/>
              </a:spcAft>
              <a:defRPr sz="1000"/>
            </a:lvl5pPr>
          </a:lstStyle>
          <a:p>
            <a:pPr lvl="0"/>
            <a:r>
              <a:rPr lang="fi-FI" dirty="0"/>
              <a:t>Muokkaa tekstiä napsauttamalla. Voit siirtää tekstilaatikoita ylemmäs tai alemmas otsikon pituuden ja sisältötekstin määrän mukaan. </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pic>
        <p:nvPicPr>
          <p:cNvPr id="6" name="Picture 6">
            <a:extLst>
              <a:ext uri="{FF2B5EF4-FFF2-40B4-BE49-F238E27FC236}">
                <a16:creationId xmlns:a16="http://schemas.microsoft.com/office/drawing/2014/main" id="{521A838D-1252-4382-B14F-424E055BE4F1}"/>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2739"/>
          <a:stretch/>
        </p:blipFill>
        <p:spPr>
          <a:xfrm>
            <a:off x="256713" y="4421231"/>
            <a:ext cx="381377" cy="535215"/>
          </a:xfrm>
          <a:prstGeom prst="rect">
            <a:avLst/>
          </a:prstGeom>
        </p:spPr>
      </p:pic>
    </p:spTree>
    <p:extLst>
      <p:ext uri="{BB962C8B-B14F-4D97-AF65-F5344CB8AC3E}">
        <p14:creationId xmlns:p14="http://schemas.microsoft.com/office/powerpoint/2010/main" val="114659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 teksti + kuva">
    <p:bg>
      <p:bgPr>
        <a:solidFill>
          <a:schemeClr val="bg1"/>
        </a:solidFill>
        <a:effectLst/>
      </p:bgPr>
    </p:bg>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a:xfrm>
            <a:off x="654566" y="535920"/>
            <a:ext cx="4286024" cy="1082472"/>
          </a:xfrm>
          <a:prstGeom prst="rect">
            <a:avLst/>
          </a:prstGeom>
        </p:spPr>
        <p:txBody>
          <a:bodyPr vert="horz" lIns="0" tIns="0" rIns="0" bIns="0" rtlCol="0" anchor="b" anchorCtr="0">
            <a:noAutofit/>
          </a:bodyPr>
          <a:lstStyle>
            <a:lvl1pPr>
              <a:lnSpc>
                <a:spcPct val="85000"/>
              </a:lnSpc>
              <a:defRPr sz="3600">
                <a:solidFill>
                  <a:schemeClr val="tx2"/>
                </a:solidFill>
              </a:defRPr>
            </a:lvl1pPr>
          </a:lstStyle>
          <a:p>
            <a:r>
              <a:rPr lang="fi-FI" dirty="0"/>
              <a:t>Muokkaa otsikkoa napsauttamalla</a:t>
            </a:r>
            <a:endParaRPr lang="en-US" dirty="0"/>
          </a:p>
        </p:txBody>
      </p:sp>
      <p:sp>
        <p:nvSpPr>
          <p:cNvPr id="10" name="Text Placeholder 9">
            <a:extLst>
              <a:ext uri="{FF2B5EF4-FFF2-40B4-BE49-F238E27FC236}">
                <a16:creationId xmlns:a16="http://schemas.microsoft.com/office/drawing/2014/main" id="{56F31A14-407D-4A10-A184-2212C79BACC1}"/>
              </a:ext>
            </a:extLst>
          </p:cNvPr>
          <p:cNvSpPr>
            <a:spLocks noGrp="1"/>
          </p:cNvSpPr>
          <p:nvPr>
            <p:ph type="body" sz="quarter" idx="12" hasCustomPrompt="1"/>
          </p:nvPr>
        </p:nvSpPr>
        <p:spPr>
          <a:xfrm>
            <a:off x="654565" y="1748480"/>
            <a:ext cx="4286025" cy="2609336"/>
          </a:xfrm>
          <a:noFill/>
        </p:spPr>
        <p:txBody>
          <a:bodyPr lIns="0" tIns="0" rIns="0" bIns="0">
            <a:noAutofit/>
          </a:bodyPr>
          <a:lstStyle>
            <a:lvl1pPr marL="180000" indent="-180000">
              <a:lnSpc>
                <a:spcPct val="107000"/>
              </a:lnSpc>
              <a:spcAft>
                <a:spcPts val="600"/>
              </a:spcAft>
              <a:buFont typeface="Arial" panose="020B0604020202020204" pitchFamily="34" charset="0"/>
              <a:buChar char="•"/>
              <a:defRPr sz="1600" baseline="0">
                <a:solidFill>
                  <a:schemeClr val="tx1"/>
                </a:solidFill>
              </a:defRPr>
            </a:lvl1pPr>
            <a:lvl2pPr marL="540000" indent="-180000">
              <a:lnSpc>
                <a:spcPct val="107000"/>
              </a:lnSpc>
              <a:spcAft>
                <a:spcPts val="600"/>
              </a:spcAft>
              <a:buFont typeface="Arial" panose="020B0604020202020204" pitchFamily="34" charset="0"/>
              <a:buChar char="–"/>
              <a:defRPr sz="1400" baseline="0">
                <a:solidFill>
                  <a:schemeClr val="tx1"/>
                </a:solidFill>
              </a:defRPr>
            </a:lvl2pPr>
            <a:lvl3pPr marL="360000" indent="-180000">
              <a:lnSpc>
                <a:spcPts val="2200"/>
              </a:lnSpc>
              <a:buSzPct val="90000"/>
              <a:buFont typeface="Lucida Grande"/>
              <a:buChar char="-"/>
              <a:defRPr sz="1800" baseline="0"/>
            </a:lvl3pPr>
            <a:lvl4pPr>
              <a:lnSpc>
                <a:spcPts val="1900"/>
              </a:lnSpc>
              <a:defRPr sz="1600"/>
            </a:lvl4pPr>
            <a:lvl5pPr>
              <a:lnSpc>
                <a:spcPts val="1900"/>
              </a:lnSpc>
              <a:defRPr sz="1600"/>
            </a:lvl5pPr>
          </a:lstStyle>
          <a:p>
            <a:pPr lvl="0"/>
            <a:r>
              <a:rPr lang="fi-FI" dirty="0"/>
              <a:t>Muokkaa tekstiä napsauttamalla. Voit siirtää tekstilaatikoita ylemmäs tai alemmas otsikon pituuden ja sisältötekstin määrän mukaan.</a:t>
            </a:r>
          </a:p>
          <a:p>
            <a:pPr lvl="1"/>
            <a:r>
              <a:rPr lang="fi-FI" dirty="0"/>
              <a:t>Toinen taso</a:t>
            </a:r>
          </a:p>
        </p:txBody>
      </p:sp>
      <p:sp>
        <p:nvSpPr>
          <p:cNvPr id="6" name="Kuvan paikkamerkki 2">
            <a:extLst>
              <a:ext uri="{FF2B5EF4-FFF2-40B4-BE49-F238E27FC236}">
                <a16:creationId xmlns:a16="http://schemas.microsoft.com/office/drawing/2014/main" id="{94FC3E8E-0DC2-45F2-96A6-E8B0DA7542AB}"/>
              </a:ext>
            </a:extLst>
          </p:cNvPr>
          <p:cNvSpPr>
            <a:spLocks noGrp="1"/>
          </p:cNvSpPr>
          <p:nvPr>
            <p:ph type="pic" sz="quarter" idx="13" hasCustomPrompt="1"/>
          </p:nvPr>
        </p:nvSpPr>
        <p:spPr>
          <a:xfrm>
            <a:off x="5214173" y="0"/>
            <a:ext cx="3929827" cy="5143500"/>
          </a:xfrm>
        </p:spPr>
        <p:txBody>
          <a:bodyPr lIns="216000" tIns="216000" rIns="180000">
            <a:normAutofit/>
          </a:bodyPr>
          <a:lstStyle>
            <a:lvl1pPr marL="0" marR="0" indent="0" algn="l" defTabSz="457200" rtl="0" eaLnBrk="1" fontAlgn="auto" latinLnBrk="0" hangingPunct="1">
              <a:lnSpc>
                <a:spcPct val="114000"/>
              </a:lnSpc>
              <a:spcBef>
                <a:spcPts val="0"/>
              </a:spcBef>
              <a:spcAft>
                <a:spcPts val="0"/>
              </a:spcAft>
              <a:buClrTx/>
              <a:buSzTx/>
              <a:buFont typeface="Arial"/>
              <a:buNone/>
              <a:tabLst/>
              <a:defRPr sz="1000"/>
            </a:lvl1pPr>
          </a:lstStyle>
          <a:p>
            <a:pPr marL="0" marR="0" lvl="0" indent="0" algn="l" defTabSz="457200" rtl="0" eaLnBrk="1" fontAlgn="auto" latinLnBrk="0" hangingPunct="1">
              <a:lnSpc>
                <a:spcPct val="114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a:t>
            </a:r>
            <a:br>
              <a:rPr lang="fi-FI" dirty="0"/>
            </a:br>
            <a:r>
              <a:rPr lang="fi-FI" dirty="0"/>
              <a:t>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a:t>
            </a:r>
          </a:p>
        </p:txBody>
      </p:sp>
      <p:sp>
        <p:nvSpPr>
          <p:cNvPr id="8" name="Tekstin paikkamerkki 2">
            <a:extLst>
              <a:ext uri="{FF2B5EF4-FFF2-40B4-BE49-F238E27FC236}">
                <a16:creationId xmlns:a16="http://schemas.microsoft.com/office/drawing/2014/main" id="{5DBEC439-60DC-4E06-AF8F-66E0FE2BDB55}"/>
              </a:ext>
            </a:extLst>
          </p:cNvPr>
          <p:cNvSpPr>
            <a:spLocks noGrp="1"/>
          </p:cNvSpPr>
          <p:nvPr>
            <p:ph type="body" sz="quarter" idx="17" hasCustomPrompt="1"/>
          </p:nvPr>
        </p:nvSpPr>
        <p:spPr>
          <a:xfrm>
            <a:off x="7899014" y="4764854"/>
            <a:ext cx="1075464"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pic>
        <p:nvPicPr>
          <p:cNvPr id="11" name="Picture 6">
            <a:extLst>
              <a:ext uri="{FF2B5EF4-FFF2-40B4-BE49-F238E27FC236}">
                <a16:creationId xmlns:a16="http://schemas.microsoft.com/office/drawing/2014/main" id="{370B1FCA-6282-417C-B11A-C5C7814FE890}"/>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2739"/>
          <a:stretch/>
        </p:blipFill>
        <p:spPr>
          <a:xfrm>
            <a:off x="256713" y="4421231"/>
            <a:ext cx="381377" cy="535215"/>
          </a:xfrm>
          <a:prstGeom prst="rect">
            <a:avLst/>
          </a:prstGeom>
        </p:spPr>
      </p:pic>
    </p:spTree>
    <p:extLst>
      <p:ext uri="{BB962C8B-B14F-4D97-AF65-F5344CB8AC3E}">
        <p14:creationId xmlns:p14="http://schemas.microsoft.com/office/powerpoint/2010/main" val="4268147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sikko + teksti + 2 kuvaa">
    <p:bg>
      <p:bgPr>
        <a:solidFill>
          <a:schemeClr val="bg1"/>
        </a:solidFill>
        <a:effectLst/>
      </p:bgPr>
    </p:bg>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a:xfrm>
            <a:off x="654566" y="535920"/>
            <a:ext cx="4286024" cy="1082472"/>
          </a:xfrm>
          <a:prstGeom prst="rect">
            <a:avLst/>
          </a:prstGeom>
        </p:spPr>
        <p:txBody>
          <a:bodyPr vert="horz" lIns="0" tIns="0" rIns="0" bIns="0" rtlCol="0" anchor="b" anchorCtr="0">
            <a:noAutofit/>
          </a:bodyPr>
          <a:lstStyle>
            <a:lvl1pPr>
              <a:lnSpc>
                <a:spcPct val="85000"/>
              </a:lnSpc>
              <a:defRPr sz="3600">
                <a:solidFill>
                  <a:schemeClr val="tx2"/>
                </a:solidFill>
              </a:defRPr>
            </a:lvl1pPr>
          </a:lstStyle>
          <a:p>
            <a:r>
              <a:rPr lang="fi-FI" dirty="0"/>
              <a:t>Muokkaa otsikkoa napsauttamalla</a:t>
            </a:r>
            <a:endParaRPr lang="en-US" dirty="0"/>
          </a:p>
        </p:txBody>
      </p:sp>
      <p:sp>
        <p:nvSpPr>
          <p:cNvPr id="10" name="Text Placeholder 9">
            <a:extLst>
              <a:ext uri="{FF2B5EF4-FFF2-40B4-BE49-F238E27FC236}">
                <a16:creationId xmlns:a16="http://schemas.microsoft.com/office/drawing/2014/main" id="{56F31A14-407D-4A10-A184-2212C79BACC1}"/>
              </a:ext>
            </a:extLst>
          </p:cNvPr>
          <p:cNvSpPr>
            <a:spLocks noGrp="1"/>
          </p:cNvSpPr>
          <p:nvPr>
            <p:ph type="body" sz="quarter" idx="12" hasCustomPrompt="1"/>
          </p:nvPr>
        </p:nvSpPr>
        <p:spPr>
          <a:xfrm>
            <a:off x="654565" y="1748480"/>
            <a:ext cx="4286025" cy="2609336"/>
          </a:xfrm>
          <a:noFill/>
        </p:spPr>
        <p:txBody>
          <a:bodyPr lIns="0" tIns="0" rIns="0" bIns="0">
            <a:noAutofit/>
          </a:bodyPr>
          <a:lstStyle>
            <a:lvl1pPr marL="180000" indent="-180000">
              <a:lnSpc>
                <a:spcPct val="107000"/>
              </a:lnSpc>
              <a:spcAft>
                <a:spcPts val="600"/>
              </a:spcAft>
              <a:buFont typeface="Arial" panose="020B0604020202020204" pitchFamily="34" charset="0"/>
              <a:buChar char="•"/>
              <a:defRPr sz="1600" baseline="0">
                <a:solidFill>
                  <a:schemeClr val="tx1"/>
                </a:solidFill>
              </a:defRPr>
            </a:lvl1pPr>
            <a:lvl2pPr marL="540000" indent="-180000">
              <a:lnSpc>
                <a:spcPct val="107000"/>
              </a:lnSpc>
              <a:spcAft>
                <a:spcPts val="600"/>
              </a:spcAft>
              <a:buFont typeface="Arial" panose="020B0604020202020204" pitchFamily="34" charset="0"/>
              <a:buChar char="–"/>
              <a:defRPr sz="1400" baseline="0">
                <a:solidFill>
                  <a:schemeClr val="tx1"/>
                </a:solidFill>
              </a:defRPr>
            </a:lvl2pPr>
            <a:lvl3pPr marL="360000" indent="-180000">
              <a:lnSpc>
                <a:spcPts val="2200"/>
              </a:lnSpc>
              <a:buSzPct val="90000"/>
              <a:buFont typeface="Lucida Grande"/>
              <a:buChar char="-"/>
              <a:defRPr sz="1800" baseline="0"/>
            </a:lvl3pPr>
            <a:lvl4pPr>
              <a:lnSpc>
                <a:spcPts val="1900"/>
              </a:lnSpc>
              <a:defRPr sz="1600"/>
            </a:lvl4pPr>
            <a:lvl5pPr>
              <a:lnSpc>
                <a:spcPts val="1900"/>
              </a:lnSpc>
              <a:defRPr sz="1600"/>
            </a:lvl5pPr>
          </a:lstStyle>
          <a:p>
            <a:pPr lvl="0"/>
            <a:r>
              <a:rPr lang="fi-FI" dirty="0"/>
              <a:t>Muokkaa tekstiä napsauttamalla. Voit siirtää tekstilaatikoita ylemmäs tai alemmas otsikon pituuden ja sisältötekstin määrän mukaan.</a:t>
            </a:r>
          </a:p>
          <a:p>
            <a:pPr lvl="1"/>
            <a:r>
              <a:rPr lang="fi-FI" dirty="0"/>
              <a:t>Toinen taso</a:t>
            </a:r>
          </a:p>
        </p:txBody>
      </p:sp>
      <p:sp>
        <p:nvSpPr>
          <p:cNvPr id="9" name="Kuvan paikkamerkki 2">
            <a:extLst>
              <a:ext uri="{FF2B5EF4-FFF2-40B4-BE49-F238E27FC236}">
                <a16:creationId xmlns:a16="http://schemas.microsoft.com/office/drawing/2014/main" id="{5D08F5D4-B30E-481D-8F0A-A67744EE110B}"/>
              </a:ext>
            </a:extLst>
          </p:cNvPr>
          <p:cNvSpPr>
            <a:spLocks noGrp="1"/>
          </p:cNvSpPr>
          <p:nvPr>
            <p:ph type="pic" sz="quarter" idx="13" hasCustomPrompt="1"/>
          </p:nvPr>
        </p:nvSpPr>
        <p:spPr>
          <a:xfrm>
            <a:off x="5143992" y="335086"/>
            <a:ext cx="3780000" cy="2088000"/>
          </a:xfrm>
        </p:spPr>
        <p:txBody>
          <a:bodyPr lIns="144000" tIns="0" rIns="144000" anchor="ctr" anchorCtr="0">
            <a:no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sz="850"/>
            </a:lvl1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1" name="Tekstin paikkamerkki 2">
            <a:extLst>
              <a:ext uri="{FF2B5EF4-FFF2-40B4-BE49-F238E27FC236}">
                <a16:creationId xmlns:a16="http://schemas.microsoft.com/office/drawing/2014/main" id="{9EDF4FB6-C203-4B5B-B8C6-D2C927FAEDE6}"/>
              </a:ext>
            </a:extLst>
          </p:cNvPr>
          <p:cNvSpPr>
            <a:spLocks noGrp="1"/>
          </p:cNvSpPr>
          <p:nvPr>
            <p:ph type="body" sz="quarter" idx="16" hasCustomPrompt="1"/>
          </p:nvPr>
        </p:nvSpPr>
        <p:spPr>
          <a:xfrm>
            <a:off x="6872748" y="2452534"/>
            <a:ext cx="2051244" cy="154474"/>
          </a:xfrm>
        </p:spPr>
        <p:txBody>
          <a:bodyPr lIns="0" tIns="0" rIns="0" bIns="0" anchor="b" anchorCtr="0">
            <a:noAutofit/>
          </a:bodyPr>
          <a:lstStyle>
            <a:lvl1pPr marL="0" indent="0" algn="r">
              <a:lnSpc>
                <a:spcPct val="90000"/>
              </a:lnSpc>
              <a:spcAft>
                <a:spcPts val="0"/>
              </a:spcAft>
              <a:buNone/>
              <a:defRPr sz="800"/>
            </a:lvl1pPr>
          </a:lstStyle>
          <a:p>
            <a:pPr lvl="0"/>
            <a:r>
              <a:rPr lang="fi-FI" dirty="0"/>
              <a:t>Kuva: Kuvaajan nimi </a:t>
            </a:r>
          </a:p>
        </p:txBody>
      </p:sp>
      <p:sp>
        <p:nvSpPr>
          <p:cNvPr id="12" name="Kuvan paikkamerkki 2">
            <a:extLst>
              <a:ext uri="{FF2B5EF4-FFF2-40B4-BE49-F238E27FC236}">
                <a16:creationId xmlns:a16="http://schemas.microsoft.com/office/drawing/2014/main" id="{1747F73E-808D-4F4D-B519-9D3F19B14171}"/>
              </a:ext>
            </a:extLst>
          </p:cNvPr>
          <p:cNvSpPr>
            <a:spLocks noGrp="1"/>
          </p:cNvSpPr>
          <p:nvPr>
            <p:ph type="pic" sz="quarter" idx="17" hasCustomPrompt="1"/>
          </p:nvPr>
        </p:nvSpPr>
        <p:spPr>
          <a:xfrm>
            <a:off x="5143992" y="2710948"/>
            <a:ext cx="3780000" cy="2088000"/>
          </a:xfrm>
        </p:spPr>
        <p:txBody>
          <a:bodyPr lIns="144000" tIns="0" rIns="144000" anchor="ctr" anchorCtr="0">
            <a:norm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sz="850"/>
            </a:lvl1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4" name="Tekstin paikkamerkki 2">
            <a:extLst>
              <a:ext uri="{FF2B5EF4-FFF2-40B4-BE49-F238E27FC236}">
                <a16:creationId xmlns:a16="http://schemas.microsoft.com/office/drawing/2014/main" id="{C3FFB981-5C4F-420D-A592-673A569A8858}"/>
              </a:ext>
            </a:extLst>
          </p:cNvPr>
          <p:cNvSpPr>
            <a:spLocks noGrp="1"/>
          </p:cNvSpPr>
          <p:nvPr>
            <p:ph type="body" sz="quarter" idx="18" hasCustomPrompt="1"/>
          </p:nvPr>
        </p:nvSpPr>
        <p:spPr>
          <a:xfrm>
            <a:off x="6872748" y="4828396"/>
            <a:ext cx="2051244" cy="154474"/>
          </a:xfrm>
        </p:spPr>
        <p:txBody>
          <a:bodyPr lIns="0" tIns="0" rIns="0" bIns="0" anchor="b" anchorCtr="0">
            <a:noAutofit/>
          </a:bodyPr>
          <a:lstStyle>
            <a:lvl1pPr marL="0" indent="0" algn="r">
              <a:lnSpc>
                <a:spcPct val="90000"/>
              </a:lnSpc>
              <a:spcAft>
                <a:spcPts val="0"/>
              </a:spcAft>
              <a:buNone/>
              <a:defRPr sz="800"/>
            </a:lvl1pPr>
          </a:lstStyle>
          <a:p>
            <a:pPr lvl="0"/>
            <a:r>
              <a:rPr lang="fi-FI" dirty="0"/>
              <a:t>Kuva: Kuvaajan nimi </a:t>
            </a:r>
          </a:p>
        </p:txBody>
      </p:sp>
      <p:pic>
        <p:nvPicPr>
          <p:cNvPr id="15" name="Picture 6">
            <a:extLst>
              <a:ext uri="{FF2B5EF4-FFF2-40B4-BE49-F238E27FC236}">
                <a16:creationId xmlns:a16="http://schemas.microsoft.com/office/drawing/2014/main" id="{040AB88C-9E1A-4808-AFA6-74B3C206EB00}"/>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2739"/>
          <a:stretch/>
        </p:blipFill>
        <p:spPr>
          <a:xfrm>
            <a:off x="256713" y="4421231"/>
            <a:ext cx="381377" cy="535215"/>
          </a:xfrm>
          <a:prstGeom prst="rect">
            <a:avLst/>
          </a:prstGeom>
        </p:spPr>
      </p:pic>
    </p:spTree>
    <p:extLst>
      <p:ext uri="{BB962C8B-B14F-4D97-AF65-F5344CB8AC3E}">
        <p14:creationId xmlns:p14="http://schemas.microsoft.com/office/powerpoint/2010/main" val="287552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vakollaasi (3 kuvaa)">
    <p:bg>
      <p:bgPr>
        <a:solidFill>
          <a:schemeClr val="bg1"/>
        </a:solidFill>
        <a:effectLst/>
      </p:bgPr>
    </p:bg>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5EEDD00B-46CD-4983-8E22-87F37B6FDDDB}"/>
              </a:ext>
            </a:extLst>
          </p:cNvPr>
          <p:cNvSpPr>
            <a:spLocks noGrp="1"/>
          </p:cNvSpPr>
          <p:nvPr>
            <p:ph type="pic" sz="quarter" idx="11" hasCustomPrompt="1"/>
          </p:nvPr>
        </p:nvSpPr>
        <p:spPr>
          <a:xfrm>
            <a:off x="105196" y="113288"/>
            <a:ext cx="4359778" cy="4907374"/>
          </a:xfrm>
        </p:spPr>
        <p:txBody>
          <a:bodyPr lIns="144000" tIns="144000" rIns="144000" anchor="t" anchorCtr="1">
            <a:normAutofit/>
          </a:bodyPr>
          <a:lstStyle>
            <a:lvl1pPr marL="0" marR="0" indent="0" algn="l" defTabSz="457200" rtl="0" eaLnBrk="1" fontAlgn="auto" latinLnBrk="0" hangingPunct="1">
              <a:lnSpc>
                <a:spcPct val="100000"/>
              </a:lnSpc>
              <a:spcBef>
                <a:spcPts val="0"/>
              </a:spcBef>
              <a:spcAft>
                <a:spcPts val="1200"/>
              </a:spcAft>
              <a:buClrTx/>
              <a:buSzTx/>
              <a:buFont typeface="Arial"/>
              <a:buNone/>
              <a:tabLst/>
              <a:defRPr sz="900"/>
            </a:lvl1pPr>
          </a:lstStyle>
          <a:p>
            <a:pPr marL="0" marR="0" lvl="0" indent="0" algn="l" defTabSz="457200" rtl="0" eaLnBrk="1" fontAlgn="auto" latinLnBrk="0" hangingPunct="1">
              <a:lnSpc>
                <a:spcPct val="100000"/>
              </a:lnSpc>
              <a:spcBef>
                <a:spcPts val="0"/>
              </a:spcBef>
              <a:spcAft>
                <a:spcPts val="120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a:t>
            </a: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4" name="Tekstin paikkamerkki 2">
            <a:extLst>
              <a:ext uri="{FF2B5EF4-FFF2-40B4-BE49-F238E27FC236}">
                <a16:creationId xmlns:a16="http://schemas.microsoft.com/office/drawing/2014/main" id="{FFA53543-86C7-4C7E-A6AB-7B6F2098B992}"/>
              </a:ext>
            </a:extLst>
          </p:cNvPr>
          <p:cNvSpPr>
            <a:spLocks noGrp="1"/>
          </p:cNvSpPr>
          <p:nvPr>
            <p:ph type="body" sz="quarter" idx="21" hasCustomPrompt="1"/>
          </p:nvPr>
        </p:nvSpPr>
        <p:spPr>
          <a:xfrm>
            <a:off x="200137" y="4727905"/>
            <a:ext cx="1075464" cy="219854"/>
          </a:xfrm>
          <a:solidFill>
            <a:schemeClr val="tx1"/>
          </a:solidFill>
        </p:spPr>
        <p:txBody>
          <a:bodyPr wrap="none" lIns="72000" tIns="54000" rIns="61200" bIns="54000" anchor="ctr" anchorCtr="0">
            <a:spAutoFit/>
          </a:bodyPr>
          <a:lstStyle>
            <a:lvl1pPr marL="0" indent="0" algn="l">
              <a:lnSpc>
                <a:spcPct val="90000"/>
              </a:lnSpc>
              <a:spcAft>
                <a:spcPts val="0"/>
              </a:spcAft>
              <a:buNone/>
              <a:defRPr sz="800">
                <a:solidFill>
                  <a:schemeClr val="bg1"/>
                </a:solidFill>
              </a:defRPr>
            </a:lvl1pPr>
          </a:lstStyle>
          <a:p>
            <a:pPr lvl="0"/>
            <a:r>
              <a:rPr lang="fi-FI" dirty="0"/>
              <a:t>Kuva: Kuvaajan nimi</a:t>
            </a:r>
          </a:p>
        </p:txBody>
      </p:sp>
      <p:sp>
        <p:nvSpPr>
          <p:cNvPr id="6" name="Kuvan paikkamerkki 8">
            <a:extLst>
              <a:ext uri="{FF2B5EF4-FFF2-40B4-BE49-F238E27FC236}">
                <a16:creationId xmlns:a16="http://schemas.microsoft.com/office/drawing/2014/main" id="{F04BCD48-6335-43D6-87AA-F4DBB59CA9F4}"/>
              </a:ext>
            </a:extLst>
          </p:cNvPr>
          <p:cNvSpPr>
            <a:spLocks noGrp="1"/>
          </p:cNvSpPr>
          <p:nvPr>
            <p:ph type="pic" sz="quarter" idx="13" hasCustomPrompt="1"/>
          </p:nvPr>
        </p:nvSpPr>
        <p:spPr>
          <a:xfrm>
            <a:off x="4581946" y="113288"/>
            <a:ext cx="4438800" cy="2397600"/>
          </a:xfrm>
        </p:spPr>
        <p:txBody>
          <a:bodyPr lIns="144000" tIns="126000" rIns="108000">
            <a:normAutofit/>
          </a:bodyPr>
          <a:lstStyle>
            <a:lvl1pPr marL="0" marR="0" indent="0" algn="l" defTabSz="457200" rtl="0" eaLnBrk="1" fontAlgn="auto" latinLnBrk="0" hangingPunct="1">
              <a:lnSpc>
                <a:spcPct val="100000"/>
              </a:lnSpc>
              <a:spcBef>
                <a:spcPts val="0"/>
              </a:spcBef>
              <a:spcAft>
                <a:spcPts val="1200"/>
              </a:spcAft>
              <a:buClrTx/>
              <a:buSzTx/>
              <a:buFont typeface="Arial"/>
              <a:buNone/>
              <a:tabLst/>
              <a:defRPr sz="900"/>
            </a:lvl1pPr>
          </a:lstStyle>
          <a:p>
            <a:pPr marL="0" marR="0" lvl="0" indent="0" algn="l" defTabSz="457200" rtl="0" eaLnBrk="1" fontAlgn="auto" latinLnBrk="0" hangingPunct="1">
              <a:lnSpc>
                <a:spcPct val="100000"/>
              </a:lnSpc>
              <a:spcBef>
                <a:spcPts val="0"/>
              </a:spcBef>
              <a:spcAft>
                <a:spcPts val="120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3" name="Tekstin paikkamerkki 2">
            <a:extLst>
              <a:ext uri="{FF2B5EF4-FFF2-40B4-BE49-F238E27FC236}">
                <a16:creationId xmlns:a16="http://schemas.microsoft.com/office/drawing/2014/main" id="{D3404D98-E1C1-42E5-BFB0-40ED50A240DE}"/>
              </a:ext>
            </a:extLst>
          </p:cNvPr>
          <p:cNvSpPr>
            <a:spLocks noGrp="1"/>
          </p:cNvSpPr>
          <p:nvPr>
            <p:ph type="body" sz="quarter" idx="20" hasCustomPrompt="1"/>
          </p:nvPr>
        </p:nvSpPr>
        <p:spPr>
          <a:xfrm>
            <a:off x="7861024" y="2213686"/>
            <a:ext cx="1075464"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sp>
        <p:nvSpPr>
          <p:cNvPr id="8" name="Kuvan paikkamerkki 8">
            <a:extLst>
              <a:ext uri="{FF2B5EF4-FFF2-40B4-BE49-F238E27FC236}">
                <a16:creationId xmlns:a16="http://schemas.microsoft.com/office/drawing/2014/main" id="{B2961B63-BCE8-420E-B85A-9561A8D30056}"/>
              </a:ext>
            </a:extLst>
          </p:cNvPr>
          <p:cNvSpPr>
            <a:spLocks noGrp="1"/>
          </p:cNvSpPr>
          <p:nvPr>
            <p:ph type="pic" sz="quarter" idx="15" hasCustomPrompt="1"/>
          </p:nvPr>
        </p:nvSpPr>
        <p:spPr>
          <a:xfrm>
            <a:off x="4581947" y="2623062"/>
            <a:ext cx="4438800" cy="2397600"/>
          </a:xfrm>
        </p:spPr>
        <p:txBody>
          <a:bodyPr lIns="144000" tIns="126000" rIns="108000">
            <a:normAutofit/>
          </a:bodyPr>
          <a:lstStyle>
            <a:lvl1pPr marL="0" marR="0" indent="0" algn="l" defTabSz="457200" rtl="0" eaLnBrk="1" fontAlgn="auto" latinLnBrk="0" hangingPunct="1">
              <a:lnSpc>
                <a:spcPct val="100000"/>
              </a:lnSpc>
              <a:spcBef>
                <a:spcPts val="0"/>
              </a:spcBef>
              <a:spcAft>
                <a:spcPts val="1200"/>
              </a:spcAft>
              <a:buClrTx/>
              <a:buSzTx/>
              <a:buFont typeface="Arial"/>
              <a:buNone/>
              <a:tabLst/>
              <a:defRPr sz="900"/>
            </a:lvl1pPr>
          </a:lstStyle>
          <a:p>
            <a:pPr marL="0" marR="0" lvl="0" indent="0" algn="l" defTabSz="457200" rtl="0" eaLnBrk="1" fontAlgn="auto" latinLnBrk="0" hangingPunct="1">
              <a:lnSpc>
                <a:spcPct val="100000"/>
              </a:lnSpc>
              <a:spcBef>
                <a:spcPts val="0"/>
              </a:spcBef>
              <a:spcAft>
                <a:spcPts val="120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12" name="Tekstin paikkamerkki 2">
            <a:extLst>
              <a:ext uri="{FF2B5EF4-FFF2-40B4-BE49-F238E27FC236}">
                <a16:creationId xmlns:a16="http://schemas.microsoft.com/office/drawing/2014/main" id="{E85BA919-9FE2-4B09-8654-3A39277A4559}"/>
              </a:ext>
            </a:extLst>
          </p:cNvPr>
          <p:cNvSpPr>
            <a:spLocks noGrp="1"/>
          </p:cNvSpPr>
          <p:nvPr>
            <p:ph type="body" sz="quarter" idx="19" hasCustomPrompt="1"/>
          </p:nvPr>
        </p:nvSpPr>
        <p:spPr>
          <a:xfrm>
            <a:off x="7868399" y="4727905"/>
            <a:ext cx="1075464" cy="219854"/>
          </a:xfrm>
          <a:solidFill>
            <a:schemeClr val="tx1"/>
          </a:solidFill>
        </p:spPr>
        <p:txBody>
          <a:bodyPr wrap="none" lIns="61200" tIns="54000" rIns="72000" bIns="54000" anchor="ctr" anchorCtr="0">
            <a:spAutoFit/>
          </a:bodyPr>
          <a:lstStyle>
            <a:lvl1pPr marL="0" indent="0" algn="r">
              <a:lnSpc>
                <a:spcPct val="90000"/>
              </a:lnSpc>
              <a:spcAft>
                <a:spcPts val="0"/>
              </a:spcAft>
              <a:buNone/>
              <a:defRPr sz="800">
                <a:solidFill>
                  <a:schemeClr val="bg1"/>
                </a:solidFill>
              </a:defRPr>
            </a:lvl1pPr>
          </a:lstStyle>
          <a:p>
            <a:pPr lvl="0"/>
            <a:r>
              <a:rPr lang="fi-FI" dirty="0"/>
              <a:t>Kuva: Kuvaajan nimi</a:t>
            </a:r>
          </a:p>
        </p:txBody>
      </p:sp>
    </p:spTree>
    <p:extLst>
      <p:ext uri="{BB962C8B-B14F-4D97-AF65-F5344CB8AC3E}">
        <p14:creationId xmlns:p14="http://schemas.microsoft.com/office/powerpoint/2010/main" val="1254164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so kuva + kuvateksti väritaustalla">
    <p:spTree>
      <p:nvGrpSpPr>
        <p:cNvPr id="1" name=""/>
        <p:cNvGrpSpPr/>
        <p:nvPr/>
      </p:nvGrpSpPr>
      <p:grpSpPr>
        <a:xfrm>
          <a:off x="0" y="0"/>
          <a:ext cx="0" cy="0"/>
          <a:chOff x="0" y="0"/>
          <a:chExt cx="0" cy="0"/>
        </a:xfrm>
      </p:grpSpPr>
      <p:sp>
        <p:nvSpPr>
          <p:cNvPr id="7" name="Tekstin paikkamerkki 2">
            <a:extLst>
              <a:ext uri="{FF2B5EF4-FFF2-40B4-BE49-F238E27FC236}">
                <a16:creationId xmlns:a16="http://schemas.microsoft.com/office/drawing/2014/main" id="{5310E2D3-C2DC-45C6-BB68-45C753318F56}"/>
              </a:ext>
            </a:extLst>
          </p:cNvPr>
          <p:cNvSpPr>
            <a:spLocks noGrp="1"/>
          </p:cNvSpPr>
          <p:nvPr>
            <p:ph type="body" sz="quarter" idx="12" hasCustomPrompt="1"/>
          </p:nvPr>
        </p:nvSpPr>
        <p:spPr>
          <a:xfrm>
            <a:off x="1146412" y="4041508"/>
            <a:ext cx="7645164" cy="1101992"/>
          </a:xfrm>
          <a:noFill/>
        </p:spPr>
        <p:txBody>
          <a:bodyPr wrap="square" lIns="0" tIns="144000" rIns="0" bIns="144000" anchor="ctr" anchorCtr="0">
            <a:noAutofit/>
          </a:bodyPr>
          <a:lstStyle>
            <a:lvl1pPr marL="0" indent="0" algn="r">
              <a:lnSpc>
                <a:spcPct val="100000"/>
              </a:lnSpc>
              <a:spcAft>
                <a:spcPts val="0"/>
              </a:spcAft>
              <a:buFont typeface="Arial" panose="020B0604020202020204" pitchFamily="34" charset="0"/>
              <a:buNone/>
              <a:defRPr sz="1600" b="1">
                <a:solidFill>
                  <a:schemeClr val="bg1"/>
                </a:solidFill>
              </a:defRPr>
            </a:lvl1pPr>
            <a:lvl2pPr>
              <a:lnSpc>
                <a:spcPct val="90000"/>
              </a:lnSpc>
              <a:defRPr sz="1400">
                <a:solidFill>
                  <a:schemeClr val="bg1"/>
                </a:solidFill>
              </a:defRPr>
            </a:lvl2pPr>
            <a:lvl3pPr>
              <a:lnSpc>
                <a:spcPct val="90000"/>
              </a:lnSpc>
              <a:spcAft>
                <a:spcPts val="800"/>
              </a:spcAft>
              <a:defRPr sz="1100">
                <a:solidFill>
                  <a:schemeClr val="bg1"/>
                </a:solidFill>
              </a:defRPr>
            </a:lvl3pPr>
            <a:lvl4pPr>
              <a:lnSpc>
                <a:spcPct val="90000"/>
              </a:lnSpc>
              <a:spcAft>
                <a:spcPts val="800"/>
              </a:spcAft>
              <a:defRPr sz="1200">
                <a:solidFill>
                  <a:schemeClr val="bg1"/>
                </a:solidFill>
              </a:defRPr>
            </a:lvl4pPr>
            <a:lvl5pPr>
              <a:lnSpc>
                <a:spcPct val="90000"/>
              </a:lnSpc>
              <a:defRPr sz="1400">
                <a:solidFill>
                  <a:schemeClr val="bg1"/>
                </a:solidFill>
              </a:defRPr>
            </a:lvl5pPr>
          </a:lstStyle>
          <a:p>
            <a:pPr lvl="0"/>
            <a:r>
              <a:rPr lang="fi-FI" dirty="0"/>
              <a:t>Kuvateksti väritaustalla. </a:t>
            </a:r>
            <a:br>
              <a:rPr lang="fi-FI" dirty="0"/>
            </a:br>
            <a:r>
              <a:rPr lang="fi-FI" dirty="0"/>
              <a:t>Voit rajata kuvan korkeutta jos kuvateksti on pitkä. (Kuvan muotoilu &gt; Rajaa) </a:t>
            </a:r>
            <a:br>
              <a:rPr lang="fi-FI" dirty="0"/>
            </a:br>
            <a:r>
              <a:rPr lang="fi-FI" dirty="0"/>
              <a:t>Kuvatekstin oletuskorkeuteen mahtuu korkeintaan kolme riviä tekstiä.</a:t>
            </a:r>
          </a:p>
        </p:txBody>
      </p:sp>
      <p:sp>
        <p:nvSpPr>
          <p:cNvPr id="6" name="Kuvan paikkamerkki 2">
            <a:extLst>
              <a:ext uri="{FF2B5EF4-FFF2-40B4-BE49-F238E27FC236}">
                <a16:creationId xmlns:a16="http://schemas.microsoft.com/office/drawing/2014/main" id="{94FC3E8E-0DC2-45F2-96A6-E8B0DA7542AB}"/>
              </a:ext>
            </a:extLst>
          </p:cNvPr>
          <p:cNvSpPr>
            <a:spLocks noGrp="1"/>
          </p:cNvSpPr>
          <p:nvPr>
            <p:ph type="pic" sz="quarter" idx="13" hasCustomPrompt="1"/>
          </p:nvPr>
        </p:nvSpPr>
        <p:spPr>
          <a:xfrm>
            <a:off x="0" y="0"/>
            <a:ext cx="9144001" cy="4041508"/>
          </a:xfrm>
        </p:spPr>
        <p:txBody>
          <a:bodyPr lIns="252000" tIns="216000" rIns="252000" bIns="252000" anchor="t">
            <a:normAutofit/>
          </a:bodyPr>
          <a:lstStyle>
            <a:lvl1pPr marL="0" marR="0" indent="0" algn="l" defTabSz="457200" rtl="0" eaLnBrk="1" fontAlgn="auto" latinLnBrk="0" hangingPunct="1">
              <a:lnSpc>
                <a:spcPct val="114000"/>
              </a:lnSpc>
              <a:spcBef>
                <a:spcPts val="0"/>
              </a:spcBef>
              <a:spcAft>
                <a:spcPts val="0"/>
              </a:spcAft>
              <a:buClrTx/>
              <a:buSzTx/>
              <a:buFont typeface="Arial"/>
              <a:buNone/>
              <a:tabLst/>
              <a:defRPr sz="1100">
                <a:solidFill>
                  <a:schemeClr val="bg1"/>
                </a:solidFill>
              </a:defRPr>
            </a:lvl1pPr>
          </a:lstStyle>
          <a:p>
            <a:pPr marL="0" marR="0" lvl="0" indent="0" algn="l" defTabSz="457200" rtl="0" eaLnBrk="1" fontAlgn="auto" latinLnBrk="0" hangingPunct="1">
              <a:lnSpc>
                <a:spcPct val="114000"/>
              </a:lnSpc>
              <a:spcBef>
                <a:spcPts val="0"/>
              </a:spcBef>
              <a:spcAft>
                <a:spcPts val="0"/>
              </a:spcAft>
              <a:buClrTx/>
              <a:buSzTx/>
              <a:buFont typeface="Arial"/>
              <a:buNone/>
              <a:tabLst/>
              <a:defRPr/>
            </a:pPr>
            <a:r>
              <a:rPr lang="fi-FI" dirty="0"/>
              <a:t>Klikkaa keskellä olevaa ikonia lisätäksesi kuvan. Kun vaihdat kuvan toiseen, poista ensin alkuperäinen kuva ja lisää uusi kuva jälleen ikonista. Näin diapohjan rajaustoiminto säilyy käytössä. Voit muuttaa kuvan rajausta valitsemalla kuva aktiiviseksi &gt; Muotoile-välilehti &gt; Rajaa. </a:t>
            </a:r>
            <a:br>
              <a:rPr lang="fi-FI" dirty="0"/>
            </a:br>
            <a:br>
              <a:rPr lang="fi-FI" dirty="0"/>
            </a:br>
            <a:r>
              <a:rPr lang="fi-FI" dirty="0"/>
              <a:t>HUOM. Jos kokeilet useampaa kuin yhtä kuvavaihtoehtoa, diapohjaan määritetty lukujärjestys muuttuu. Tämä vaikuttaa </a:t>
            </a:r>
            <a:r>
              <a:rPr lang="fi-FI" b="0" i="0" dirty="0">
                <a:effectLst/>
                <a:latin typeface="Arial" panose="020B0604020202020204" pitchFamily="34" charset="0"/>
              </a:rPr>
              <a:t>ruudunlukijan käyttäjien mahdollisuuteen ymmärtää dian sisältöjä</a:t>
            </a:r>
            <a:r>
              <a:rPr lang="fi-FI" dirty="0"/>
              <a:t>. Palauta alkuperäinen lukujärjestys: 1. Valitse dia aktiiviseksi PowerPointin vasemman laidan esikatselukuvista. 2. Paina dian päällä hiiren oikealla &gt; Asettelu &gt; Valitse dialuettelosta uudelleen käyttöön dian alkuperäinen perustyyli. Perustyylin uudelleenvalinta päivittää dian lukujärjestyksen ja muotoilun vastaamaan alkuperäistä. </a:t>
            </a:r>
          </a:p>
        </p:txBody>
      </p:sp>
      <p:sp>
        <p:nvSpPr>
          <p:cNvPr id="9" name="Tekstin paikkamerkki 2">
            <a:extLst>
              <a:ext uri="{FF2B5EF4-FFF2-40B4-BE49-F238E27FC236}">
                <a16:creationId xmlns:a16="http://schemas.microsoft.com/office/drawing/2014/main" id="{73E1C6AB-D5BB-4613-9A4D-55DA83F18F93}"/>
              </a:ext>
            </a:extLst>
          </p:cNvPr>
          <p:cNvSpPr>
            <a:spLocks noGrp="1"/>
          </p:cNvSpPr>
          <p:nvPr>
            <p:ph type="body" sz="quarter" idx="17" hasCustomPrompt="1"/>
          </p:nvPr>
        </p:nvSpPr>
        <p:spPr>
          <a:xfrm>
            <a:off x="101117" y="3722502"/>
            <a:ext cx="1068194" cy="219854"/>
          </a:xfrm>
          <a:solidFill>
            <a:schemeClr val="tx1"/>
          </a:solidFill>
        </p:spPr>
        <p:txBody>
          <a:bodyPr wrap="none" lIns="72000" tIns="54000" rIns="61200" bIns="54000" anchor="ctr" anchorCtr="0">
            <a:spAutoFit/>
          </a:bodyPr>
          <a:lstStyle>
            <a:lvl1pPr marL="0" indent="0" algn="l">
              <a:lnSpc>
                <a:spcPct val="90000"/>
              </a:lnSpc>
              <a:spcAft>
                <a:spcPts val="0"/>
              </a:spcAft>
              <a:buNone/>
              <a:defRPr sz="800">
                <a:solidFill>
                  <a:schemeClr val="bg1"/>
                </a:solidFill>
              </a:defRPr>
            </a:lvl1pPr>
          </a:lstStyle>
          <a:p>
            <a:pPr lvl="0"/>
            <a:r>
              <a:rPr lang="fi-FI" dirty="0"/>
              <a:t>Kuva: Kuvaajan nimi</a:t>
            </a:r>
          </a:p>
        </p:txBody>
      </p:sp>
      <p:pic>
        <p:nvPicPr>
          <p:cNvPr id="10" name="Picture 6">
            <a:extLst>
              <a:ext uri="{FF2B5EF4-FFF2-40B4-BE49-F238E27FC236}">
                <a16:creationId xmlns:a16="http://schemas.microsoft.com/office/drawing/2014/main" id="{3B4F2E11-9F53-41EC-8132-C0115ACE503D}"/>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3032"/>
          <a:stretch/>
        </p:blipFill>
        <p:spPr>
          <a:xfrm>
            <a:off x="270298" y="4253764"/>
            <a:ext cx="495821" cy="702681"/>
          </a:xfrm>
          <a:prstGeom prst="rect">
            <a:avLst/>
          </a:prstGeom>
        </p:spPr>
      </p:pic>
    </p:spTree>
    <p:extLst>
      <p:ext uri="{BB962C8B-B14F-4D97-AF65-F5344CB8AC3E}">
        <p14:creationId xmlns:p14="http://schemas.microsoft.com/office/powerpoint/2010/main" val="1244926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63688" y="1379388"/>
            <a:ext cx="6733382" cy="3041843"/>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2" name="Title Placeholder 1"/>
          <p:cNvSpPr>
            <a:spLocks noGrp="1"/>
          </p:cNvSpPr>
          <p:nvPr>
            <p:ph type="title"/>
          </p:nvPr>
        </p:nvSpPr>
        <p:spPr>
          <a:xfrm>
            <a:off x="884910" y="386408"/>
            <a:ext cx="7412159" cy="741567"/>
          </a:xfrm>
          <a:prstGeom prst="rect">
            <a:avLst/>
          </a:prstGeom>
        </p:spPr>
        <p:txBody>
          <a:bodyPr vert="horz" wrap="square" lIns="0" tIns="0" rIns="0" bIns="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Tree>
    <p:extLst>
      <p:ext uri="{BB962C8B-B14F-4D97-AF65-F5344CB8AC3E}">
        <p14:creationId xmlns:p14="http://schemas.microsoft.com/office/powerpoint/2010/main" val="2993035294"/>
      </p:ext>
    </p:extLst>
  </p:cSld>
  <p:clrMap bg1="lt1" tx1="dk1" bg2="lt2" tx2="dk2" accent1="accent1" accent2="accent2" accent3="accent3" accent4="accent4" accent5="accent5" accent6="accent6" hlink="hlink" folHlink="folHlink"/>
  <p:sldLayoutIdLst>
    <p:sldLayoutId id="2147483660" r:id="rId1"/>
    <p:sldLayoutId id="2147483712" r:id="rId2"/>
    <p:sldLayoutId id="2147483656" r:id="rId3"/>
    <p:sldLayoutId id="2147483706" r:id="rId4"/>
    <p:sldLayoutId id="2147483718" r:id="rId5"/>
    <p:sldLayoutId id="2147483710" r:id="rId6"/>
    <p:sldLayoutId id="2147483720" r:id="rId7"/>
    <p:sldLayoutId id="2147483709" r:id="rId8"/>
    <p:sldLayoutId id="2147483716" r:id="rId9"/>
    <p:sldLayoutId id="2147483691" r:id="rId10"/>
    <p:sldLayoutId id="2147483688" r:id="rId11"/>
    <p:sldLayoutId id="2147483721" r:id="rId12"/>
    <p:sldLayoutId id="2147483715" r:id="rId13"/>
  </p:sldLayoutIdLst>
  <p:txStyles>
    <p:titleStyle>
      <a:lvl1pPr algn="l" defTabSz="457200" rtl="0" eaLnBrk="1" latinLnBrk="0" hangingPunct="1">
        <a:lnSpc>
          <a:spcPts val="3300"/>
        </a:lnSpc>
        <a:spcBef>
          <a:spcPct val="0"/>
        </a:spcBef>
        <a:buNone/>
        <a:defRPr sz="3200" b="1" kern="1200">
          <a:solidFill>
            <a:schemeClr val="tx1"/>
          </a:solidFill>
          <a:latin typeface="Arial"/>
          <a:ea typeface="+mj-ea"/>
          <a:cs typeface="Arial"/>
        </a:defRPr>
      </a:lvl1pPr>
    </p:titleStyle>
    <p:bodyStyle>
      <a:lvl1pPr marL="177800" indent="-177800" algn="l" defTabSz="457200" rtl="0" eaLnBrk="1" latinLnBrk="0" hangingPunct="1">
        <a:lnSpc>
          <a:spcPts val="2100"/>
        </a:lnSpc>
        <a:spcBef>
          <a:spcPts val="0"/>
        </a:spcBef>
        <a:spcAft>
          <a:spcPts val="1200"/>
        </a:spcAft>
        <a:buFont typeface="Arial"/>
        <a:buChar char="•"/>
        <a:defRPr sz="1700" kern="1200">
          <a:solidFill>
            <a:schemeClr val="tx1"/>
          </a:solidFill>
          <a:latin typeface="Arial"/>
          <a:ea typeface="+mn-ea"/>
          <a:cs typeface="Arial"/>
        </a:defRPr>
      </a:lvl1pPr>
      <a:lvl2pPr marL="576000" indent="-180000" algn="l" defTabSz="457200" rtl="0" eaLnBrk="1" latinLnBrk="0" hangingPunct="1">
        <a:lnSpc>
          <a:spcPts val="2100"/>
        </a:lnSpc>
        <a:spcBef>
          <a:spcPts val="0"/>
        </a:spcBef>
        <a:spcAft>
          <a:spcPts val="1200"/>
        </a:spcAft>
        <a:buFont typeface="Lucida Grande"/>
        <a:buChar char="–"/>
        <a:defRPr sz="1700" kern="1200">
          <a:solidFill>
            <a:schemeClr val="tx1"/>
          </a:solidFill>
          <a:latin typeface="Arial"/>
          <a:ea typeface="+mn-ea"/>
          <a:cs typeface="Arial"/>
        </a:defRPr>
      </a:lvl2pPr>
      <a:lvl3pPr marL="936000" indent="-180000" algn="l" defTabSz="457200" rtl="0" eaLnBrk="1" latinLnBrk="0" hangingPunct="1">
        <a:lnSpc>
          <a:spcPts val="2100"/>
        </a:lnSpc>
        <a:spcBef>
          <a:spcPts val="0"/>
        </a:spcBef>
        <a:spcAft>
          <a:spcPts val="1200"/>
        </a:spcAft>
        <a:buSzPct val="60000"/>
        <a:buFont typeface="Courier New"/>
        <a:buChar char="o"/>
        <a:defRPr sz="1700" kern="1200">
          <a:solidFill>
            <a:schemeClr val="tx1"/>
          </a:solidFill>
          <a:latin typeface="Arial"/>
          <a:ea typeface="+mn-ea"/>
          <a:cs typeface="Arial"/>
        </a:defRPr>
      </a:lvl3pPr>
      <a:lvl4pPr marL="1296000" indent="-180000" algn="l" defTabSz="457200" rtl="0" eaLnBrk="1" latinLnBrk="0" hangingPunct="1">
        <a:lnSpc>
          <a:spcPts val="2100"/>
        </a:lnSpc>
        <a:spcBef>
          <a:spcPts val="0"/>
        </a:spcBef>
        <a:spcAft>
          <a:spcPts val="1200"/>
        </a:spcAft>
        <a:buSzPct val="100000"/>
        <a:buFont typeface="Lucida Grande"/>
        <a:buChar char="–"/>
        <a:defRPr sz="1700" kern="1200">
          <a:solidFill>
            <a:schemeClr val="tx1"/>
          </a:solidFill>
          <a:latin typeface="Arial"/>
          <a:ea typeface="+mn-ea"/>
          <a:cs typeface="Arial"/>
        </a:defRPr>
      </a:lvl4pPr>
      <a:lvl5pPr marL="1656000" indent="-180000" algn="l" defTabSz="457200" rtl="0" eaLnBrk="1" latinLnBrk="0" hangingPunct="1">
        <a:lnSpc>
          <a:spcPts val="2100"/>
        </a:lnSpc>
        <a:spcBef>
          <a:spcPts val="0"/>
        </a:spcBef>
        <a:spcAft>
          <a:spcPts val="1200"/>
        </a:spcAft>
        <a:buFont typeface="Arial"/>
        <a:buChar char="–"/>
        <a:defRPr sz="17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www.turku.fi/tapahtumajarjestajan-opas"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mailto:kaupunkiymparistotoimiala@turku.fi" TargetMode="External"/><Relationship Id="rId2" Type="http://schemas.openxmlformats.org/officeDocument/2006/relationships/hyperlink" Target="https://www.turku.fi/sites/default/files/atoms/files/maankayttolupahakemus_turku.pdf" TargetMode="External"/><Relationship Id="rId1" Type="http://schemas.openxmlformats.org/officeDocument/2006/relationships/slideLayout" Target="../slideLayouts/slideLayout5.xml"/><Relationship Id="rId4" Type="http://schemas.openxmlformats.org/officeDocument/2006/relationships/hyperlink" Target="http://www.turku.fi/luvat"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poliisi.fi/yleisotilaisuudet"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https://pelastustoimi.fi/varsinais-suomi/palvelut/onnettomuuksien-ennaltaehkaisy/yleisotilaisuudet"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mailto:ajoneuvosiirrot@turku.fi" TargetMode="External"/><Relationship Id="rId2" Type="http://schemas.openxmlformats.org/officeDocument/2006/relationships/hyperlink" Target="mailto:liikennesuunnittelu@turku.fi" TargetMode="External"/><Relationship Id="rId1" Type="http://schemas.openxmlformats.org/officeDocument/2006/relationships/slideLayout" Target="../slideLayouts/slideLayout5.xml"/><Relationship Id="rId4" Type="http://schemas.openxmlformats.org/officeDocument/2006/relationships/hyperlink" Target="mailto:pysakointi@turku.fi"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turku.fi/sites/default/files/atoms/files/suuret_yleisotapahtumat_ohje.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www.turku.fi/asuminen-ja-ymparisto/ymparisto/ymparistoluvat-ja-valvonta/ymparistonsuojelun-luvat-ja-ilmoitukset-1"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turku.fi/asuminen-ja-ymparisto/ymparisto/ymparistoluvat-ja-valvonta/ymparistonsuojelun-luvat-ja-ilmoitukset-0"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89B6EE-29C1-4D98-B768-9E18C2607963}"/>
              </a:ext>
            </a:extLst>
          </p:cNvPr>
          <p:cNvSpPr>
            <a:spLocks noGrp="1"/>
          </p:cNvSpPr>
          <p:nvPr>
            <p:ph type="ctrTitle"/>
          </p:nvPr>
        </p:nvSpPr>
        <p:spPr>
          <a:xfrm>
            <a:off x="705137" y="2200891"/>
            <a:ext cx="7733725" cy="1378901"/>
          </a:xfrm>
        </p:spPr>
        <p:txBody>
          <a:bodyPr/>
          <a:lstStyle/>
          <a:p>
            <a:r>
              <a:rPr lang="fi-FI" sz="5400" dirty="0"/>
              <a:t>Tapahtumaluvat</a:t>
            </a:r>
          </a:p>
        </p:txBody>
      </p:sp>
      <p:sp>
        <p:nvSpPr>
          <p:cNvPr id="6" name="Alaotsikko 5">
            <a:extLst>
              <a:ext uri="{FF2B5EF4-FFF2-40B4-BE49-F238E27FC236}">
                <a16:creationId xmlns:a16="http://schemas.microsoft.com/office/drawing/2014/main" id="{DCDCCA01-10D8-B1A0-43A8-D1308BEAEA01}"/>
              </a:ext>
            </a:extLst>
          </p:cNvPr>
          <p:cNvSpPr>
            <a:spLocks noGrp="1"/>
          </p:cNvSpPr>
          <p:nvPr>
            <p:ph type="subTitle" idx="1"/>
          </p:nvPr>
        </p:nvSpPr>
        <p:spPr/>
        <p:txBody>
          <a:bodyPr/>
          <a:lstStyle/>
          <a:p>
            <a:r>
              <a:rPr lang="fi-FI" dirty="0"/>
              <a:t>Ponnahduslauta tapahtuma-alalle –hanke 2023</a:t>
            </a:r>
          </a:p>
        </p:txBody>
      </p:sp>
      <p:sp>
        <p:nvSpPr>
          <p:cNvPr id="8" name="Tekstin paikkamerkki 7">
            <a:extLst>
              <a:ext uri="{FF2B5EF4-FFF2-40B4-BE49-F238E27FC236}">
                <a16:creationId xmlns:a16="http://schemas.microsoft.com/office/drawing/2014/main" id="{0589D992-D6C4-3AB5-F60C-76BB9A616561}"/>
              </a:ext>
            </a:extLst>
          </p:cNvPr>
          <p:cNvSpPr>
            <a:spLocks noGrp="1"/>
          </p:cNvSpPr>
          <p:nvPr>
            <p:ph type="body" sz="quarter" idx="10"/>
          </p:nvPr>
        </p:nvSpPr>
        <p:spPr/>
        <p:txBody>
          <a:bodyPr/>
          <a:lstStyle/>
          <a:p>
            <a:r>
              <a:rPr lang="fi-FI" dirty="0"/>
              <a:t>Maria Nieminen, projektisuunnittelija 1.8.2023</a:t>
            </a:r>
          </a:p>
        </p:txBody>
      </p:sp>
    </p:spTree>
    <p:extLst>
      <p:ext uri="{BB962C8B-B14F-4D97-AF65-F5344CB8AC3E}">
        <p14:creationId xmlns:p14="http://schemas.microsoft.com/office/powerpoint/2010/main" val="1897624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AC9CC5-0166-9C76-B928-7A103CB49ED0}"/>
              </a:ext>
            </a:extLst>
          </p:cNvPr>
          <p:cNvSpPr>
            <a:spLocks noGrp="1"/>
          </p:cNvSpPr>
          <p:nvPr>
            <p:ph type="title"/>
          </p:nvPr>
        </p:nvSpPr>
        <p:spPr>
          <a:xfrm>
            <a:off x="772661" y="378119"/>
            <a:ext cx="7826318" cy="536498"/>
          </a:xfrm>
        </p:spPr>
        <p:txBody>
          <a:bodyPr/>
          <a:lstStyle/>
          <a:p>
            <a:r>
              <a:rPr lang="fi-FI" dirty="0"/>
              <a:t>Sähkö ja vesi tapahtumiin</a:t>
            </a:r>
          </a:p>
        </p:txBody>
      </p:sp>
      <p:sp>
        <p:nvSpPr>
          <p:cNvPr id="3" name="Tekstin paikkamerkki 2">
            <a:extLst>
              <a:ext uri="{FF2B5EF4-FFF2-40B4-BE49-F238E27FC236}">
                <a16:creationId xmlns:a16="http://schemas.microsoft.com/office/drawing/2014/main" id="{D98F6D7C-64D2-EC22-18F7-837595470977}"/>
              </a:ext>
            </a:extLst>
          </p:cNvPr>
          <p:cNvSpPr>
            <a:spLocks noGrp="1"/>
          </p:cNvSpPr>
          <p:nvPr>
            <p:ph type="body" idx="1"/>
          </p:nvPr>
        </p:nvSpPr>
        <p:spPr>
          <a:xfrm>
            <a:off x="670326" y="969896"/>
            <a:ext cx="8022996" cy="3809999"/>
          </a:xfrm>
        </p:spPr>
        <p:txBody>
          <a:bodyPr/>
          <a:lstStyle/>
          <a:p>
            <a:r>
              <a:rPr lang="fi-FI" b="0" i="0" dirty="0">
                <a:solidFill>
                  <a:srgbClr val="1D1D1A"/>
                </a:solidFill>
                <a:effectLst/>
                <a:latin typeface="+mn-lt"/>
              </a:rPr>
              <a:t>Tilapäisen sähkön tapahtumiin Turussa hoitaa Turku Energia, kun yhteydenotto tulee </a:t>
            </a:r>
            <a:r>
              <a:rPr lang="fi-FI" b="1" i="0" dirty="0">
                <a:solidFill>
                  <a:srgbClr val="1D1D1A"/>
                </a:solidFill>
                <a:effectLst/>
                <a:latin typeface="+mn-lt"/>
              </a:rPr>
              <a:t>viimeistään 2 viikkoa ennen tapahtumaa</a:t>
            </a:r>
          </a:p>
          <a:p>
            <a:r>
              <a:rPr lang="fi-FI" b="0" i="0" dirty="0">
                <a:solidFill>
                  <a:srgbClr val="1D1D1A"/>
                </a:solidFill>
                <a:effectLst/>
                <a:latin typeface="+mn-lt"/>
              </a:rPr>
              <a:t>Sähköturvallisuuslaki! </a:t>
            </a:r>
          </a:p>
          <a:p>
            <a:pPr lvl="1"/>
            <a:r>
              <a:rPr lang="fi-FI" b="0" i="0" dirty="0">
                <a:solidFill>
                  <a:srgbClr val="1D1D1A"/>
                </a:solidFill>
                <a:effectLst/>
                <a:latin typeface="+mn-lt"/>
              </a:rPr>
              <a:t>Asennusten on oltava oikein ja </a:t>
            </a:r>
            <a:r>
              <a:rPr lang="fi-FI" dirty="0">
                <a:solidFill>
                  <a:srgbClr val="1D1D1A"/>
                </a:solidFill>
                <a:latin typeface="+mn-lt"/>
              </a:rPr>
              <a:t>ulkona järjestettävässä tapahtumassa ulos soveltuva tekniikka</a:t>
            </a:r>
          </a:p>
          <a:p>
            <a:r>
              <a:rPr lang="fi-FI" dirty="0">
                <a:solidFill>
                  <a:srgbClr val="1D1D1A"/>
                </a:solidFill>
                <a:latin typeface="+mn-lt"/>
              </a:rPr>
              <a:t>Talousveden ja viemäröinnin tapahtumiin Turussa hoitaa Turun vesihuolto Oy (myös yhteys viimeistään </a:t>
            </a:r>
            <a:r>
              <a:rPr lang="fi-FI" b="1" dirty="0">
                <a:solidFill>
                  <a:srgbClr val="1D1D1A"/>
                </a:solidFill>
                <a:latin typeface="+mn-lt"/>
              </a:rPr>
              <a:t>2 viikkoa ennen tapahtumaa!</a:t>
            </a:r>
            <a:r>
              <a:rPr lang="fi-FI" dirty="0">
                <a:solidFill>
                  <a:srgbClr val="1D1D1A"/>
                </a:solidFill>
                <a:latin typeface="+mn-lt"/>
              </a:rPr>
              <a:t>)</a:t>
            </a:r>
          </a:p>
          <a:p>
            <a:r>
              <a:rPr lang="fi-FI" dirty="0">
                <a:solidFill>
                  <a:srgbClr val="1D1D1A"/>
                </a:solidFill>
                <a:latin typeface="+mn-lt"/>
              </a:rPr>
              <a:t>Vettä on oltava aina saatavilla, jos tapahtumassa on elintarvikkeiden myyntiä tai anniskelua</a:t>
            </a:r>
          </a:p>
          <a:p>
            <a:r>
              <a:rPr lang="fi-FI" dirty="0">
                <a:solidFill>
                  <a:srgbClr val="1D1D1A"/>
                </a:solidFill>
                <a:latin typeface="+mn-lt"/>
              </a:rPr>
              <a:t>Turun kaupungilla on käytössään niin kutsuttuja tekniikkapollareita, joista saa sähköä ja osasta myös vettä.</a:t>
            </a:r>
          </a:p>
          <a:p>
            <a:endParaRPr lang="fi-FI" dirty="0">
              <a:solidFill>
                <a:srgbClr val="1D1D1A"/>
              </a:solidFill>
              <a:latin typeface="+mn-lt"/>
            </a:endParaRPr>
          </a:p>
          <a:p>
            <a:endParaRPr lang="fi-FI" b="0" i="0" dirty="0">
              <a:solidFill>
                <a:srgbClr val="1D1D1A"/>
              </a:solidFill>
              <a:effectLst/>
              <a:latin typeface="+mn-lt"/>
            </a:endParaRPr>
          </a:p>
          <a:p>
            <a:endParaRPr lang="fi-FI" dirty="0"/>
          </a:p>
        </p:txBody>
      </p:sp>
    </p:spTree>
    <p:extLst>
      <p:ext uri="{BB962C8B-B14F-4D97-AF65-F5344CB8AC3E}">
        <p14:creationId xmlns:p14="http://schemas.microsoft.com/office/powerpoint/2010/main" val="2250073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0B085D-C24F-8B86-DD49-084B6ED635AD}"/>
              </a:ext>
            </a:extLst>
          </p:cNvPr>
          <p:cNvSpPr>
            <a:spLocks noGrp="1"/>
          </p:cNvSpPr>
          <p:nvPr>
            <p:ph type="title"/>
          </p:nvPr>
        </p:nvSpPr>
        <p:spPr>
          <a:xfrm>
            <a:off x="678318" y="291299"/>
            <a:ext cx="7826318" cy="536498"/>
          </a:xfrm>
        </p:spPr>
        <p:txBody>
          <a:bodyPr/>
          <a:lstStyle/>
          <a:p>
            <a:r>
              <a:rPr lang="fi-FI" dirty="0"/>
              <a:t>Muut lupa-asiat</a:t>
            </a:r>
          </a:p>
        </p:txBody>
      </p:sp>
      <p:sp>
        <p:nvSpPr>
          <p:cNvPr id="3" name="Tekstin paikkamerkki 2">
            <a:extLst>
              <a:ext uri="{FF2B5EF4-FFF2-40B4-BE49-F238E27FC236}">
                <a16:creationId xmlns:a16="http://schemas.microsoft.com/office/drawing/2014/main" id="{D24FAF65-13BA-F0F2-12E6-30D4EB7BC43F}"/>
              </a:ext>
            </a:extLst>
          </p:cNvPr>
          <p:cNvSpPr>
            <a:spLocks noGrp="1"/>
          </p:cNvSpPr>
          <p:nvPr>
            <p:ph type="body" idx="1"/>
          </p:nvPr>
        </p:nvSpPr>
        <p:spPr>
          <a:xfrm>
            <a:off x="750889" y="1083646"/>
            <a:ext cx="8030254" cy="3163414"/>
          </a:xfrm>
        </p:spPr>
        <p:txBody>
          <a:bodyPr/>
          <a:lstStyle/>
          <a:p>
            <a:r>
              <a:rPr lang="fi-FI" dirty="0"/>
              <a:t>Majoittuminen</a:t>
            </a:r>
          </a:p>
          <a:p>
            <a:r>
              <a:rPr lang="fi-FI" dirty="0"/>
              <a:t>Tavara-arpajaislupa</a:t>
            </a:r>
          </a:p>
          <a:p>
            <a:r>
              <a:rPr lang="fi-FI" dirty="0"/>
              <a:t>Rahankeräyslupa</a:t>
            </a:r>
          </a:p>
          <a:p>
            <a:r>
              <a:rPr lang="fi-FI" dirty="0"/>
              <a:t>Kuvausluvat</a:t>
            </a:r>
          </a:p>
          <a:p>
            <a:r>
              <a:rPr lang="fi-FI" dirty="0" err="1"/>
              <a:t>Drone</a:t>
            </a:r>
            <a:r>
              <a:rPr lang="fi-FI" dirty="0"/>
              <a:t>-lennokit</a:t>
            </a:r>
          </a:p>
          <a:p>
            <a:r>
              <a:rPr lang="fi-FI" dirty="0"/>
              <a:t>Ilmoitus yleisestä kokouksesta</a:t>
            </a:r>
          </a:p>
          <a:p>
            <a:r>
              <a:rPr lang="fi-FI" dirty="0"/>
              <a:t>Lisätietoja näistä luvista ja paljon muusta löytyy esimerkiksi</a:t>
            </a:r>
            <a:br>
              <a:rPr lang="fi-FI" dirty="0"/>
            </a:br>
            <a:r>
              <a:rPr lang="fi-FI" dirty="0"/>
              <a:t> </a:t>
            </a:r>
            <a:r>
              <a:rPr lang="fi-FI" dirty="0">
                <a:hlinkClick r:id="rId2"/>
              </a:rPr>
              <a:t>Turun kaupungin tapahtumajärjestäjän oppaassa!</a:t>
            </a:r>
            <a:endParaRPr lang="fi-FI" dirty="0"/>
          </a:p>
        </p:txBody>
      </p:sp>
    </p:spTree>
    <p:extLst>
      <p:ext uri="{BB962C8B-B14F-4D97-AF65-F5344CB8AC3E}">
        <p14:creationId xmlns:p14="http://schemas.microsoft.com/office/powerpoint/2010/main" val="243873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C11DB7-33AD-41B4-9EE3-C7BF5AC63C44}"/>
              </a:ext>
            </a:extLst>
          </p:cNvPr>
          <p:cNvSpPr>
            <a:spLocks noGrp="1"/>
          </p:cNvSpPr>
          <p:nvPr>
            <p:ph type="ctrTitle"/>
          </p:nvPr>
        </p:nvSpPr>
        <p:spPr/>
        <p:txBody>
          <a:bodyPr/>
          <a:lstStyle/>
          <a:p>
            <a:r>
              <a:rPr lang="fi-FI" dirty="0"/>
              <a:t>Kysymykset</a:t>
            </a:r>
          </a:p>
        </p:txBody>
      </p:sp>
    </p:spTree>
    <p:extLst>
      <p:ext uri="{BB962C8B-B14F-4D97-AF65-F5344CB8AC3E}">
        <p14:creationId xmlns:p14="http://schemas.microsoft.com/office/powerpoint/2010/main" val="3651629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8AB48E-9D68-4407-839E-1409BDAF5708}"/>
              </a:ext>
            </a:extLst>
          </p:cNvPr>
          <p:cNvSpPr>
            <a:spLocks noGrp="1"/>
          </p:cNvSpPr>
          <p:nvPr>
            <p:ph type="title"/>
          </p:nvPr>
        </p:nvSpPr>
        <p:spPr/>
        <p:txBody>
          <a:bodyPr/>
          <a:lstStyle/>
          <a:p>
            <a:r>
              <a:rPr lang="fi-FI" dirty="0"/>
              <a:t>Kiitos!</a:t>
            </a:r>
          </a:p>
        </p:txBody>
      </p:sp>
    </p:spTree>
    <p:extLst>
      <p:ext uri="{BB962C8B-B14F-4D97-AF65-F5344CB8AC3E}">
        <p14:creationId xmlns:p14="http://schemas.microsoft.com/office/powerpoint/2010/main" val="180913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D9A1D1-798A-4DC9-8FA6-2FD05A28222E}"/>
              </a:ext>
            </a:extLst>
          </p:cNvPr>
          <p:cNvSpPr>
            <a:spLocks noGrp="1"/>
          </p:cNvSpPr>
          <p:nvPr>
            <p:ph type="title"/>
          </p:nvPr>
        </p:nvSpPr>
        <p:spPr>
          <a:xfrm>
            <a:off x="654566" y="467130"/>
            <a:ext cx="7826318" cy="536498"/>
          </a:xfrm>
        </p:spPr>
        <p:txBody>
          <a:bodyPr/>
          <a:lstStyle/>
          <a:p>
            <a:r>
              <a:rPr lang="fi-FI" dirty="0"/>
              <a:t>Yleistä lupa-asioista</a:t>
            </a:r>
          </a:p>
        </p:txBody>
      </p:sp>
      <p:sp>
        <p:nvSpPr>
          <p:cNvPr id="3" name="Tekstin paikkamerkki 2">
            <a:extLst>
              <a:ext uri="{FF2B5EF4-FFF2-40B4-BE49-F238E27FC236}">
                <a16:creationId xmlns:a16="http://schemas.microsoft.com/office/drawing/2014/main" id="{FFF315B1-CA41-4ADE-8C74-F8C9B6F744BA}"/>
              </a:ext>
            </a:extLst>
          </p:cNvPr>
          <p:cNvSpPr>
            <a:spLocks noGrp="1"/>
          </p:cNvSpPr>
          <p:nvPr>
            <p:ph type="body" idx="1"/>
          </p:nvPr>
        </p:nvSpPr>
        <p:spPr>
          <a:xfrm>
            <a:off x="821479" y="1438501"/>
            <a:ext cx="8068416" cy="3025138"/>
          </a:xfrm>
        </p:spPr>
        <p:txBody>
          <a:bodyPr/>
          <a:lstStyle/>
          <a:p>
            <a:pPr>
              <a:spcAft>
                <a:spcPts val="400"/>
              </a:spcAft>
            </a:pPr>
            <a:r>
              <a:rPr lang="fi-FI" dirty="0">
                <a:latin typeface="+mn-lt"/>
              </a:rPr>
              <a:t>Tapahtumia järjestettäessä kannattaa aina varhaisessa vaiheessa perehtyä erilaisiin lupiin ja ilmoituksiin, joita on tehtävä</a:t>
            </a:r>
          </a:p>
          <a:p>
            <a:pPr lvl="1">
              <a:spcAft>
                <a:spcPts val="400"/>
              </a:spcAft>
            </a:pPr>
            <a:r>
              <a:rPr lang="fi-FI" dirty="0">
                <a:latin typeface="+mn-lt"/>
              </a:rPr>
              <a:t>Jotta tapahtumalle voidaan myöntää tarvittavat luvat, on oltava ajoissa liikkeellä!</a:t>
            </a:r>
          </a:p>
          <a:p>
            <a:pPr>
              <a:spcAft>
                <a:spcPts val="400"/>
              </a:spcAft>
            </a:pPr>
            <a:r>
              <a:rPr lang="fi-FI" dirty="0">
                <a:latin typeface="+mn-lt"/>
              </a:rPr>
              <a:t>Tarvittavat luvat ja ilmoitukset riippuvat siitä</a:t>
            </a:r>
          </a:p>
          <a:p>
            <a:pPr lvl="1">
              <a:spcAft>
                <a:spcPts val="400"/>
              </a:spcAft>
            </a:pPr>
            <a:r>
              <a:rPr lang="fi-FI" dirty="0">
                <a:latin typeface="+mn-lt"/>
              </a:rPr>
              <a:t>minkä kokoinen tapahtuma on kyseessä</a:t>
            </a:r>
          </a:p>
          <a:p>
            <a:pPr lvl="1">
              <a:spcAft>
                <a:spcPts val="400"/>
              </a:spcAft>
            </a:pPr>
            <a:r>
              <a:rPr lang="fi-FI" dirty="0">
                <a:latin typeface="+mn-lt"/>
              </a:rPr>
              <a:t>missä tapahtuma järjestetään</a:t>
            </a:r>
          </a:p>
          <a:p>
            <a:pPr lvl="1">
              <a:spcAft>
                <a:spcPts val="400"/>
              </a:spcAft>
            </a:pPr>
            <a:r>
              <a:rPr lang="fi-FI" dirty="0">
                <a:latin typeface="+mn-lt"/>
              </a:rPr>
              <a:t>mikä on tapahtuman luonne (musiikkifestivaalit, ruokatapahtuma, syntymäpäivät)</a:t>
            </a:r>
          </a:p>
          <a:p>
            <a:pPr>
              <a:spcAft>
                <a:spcPts val="400"/>
              </a:spcAft>
            </a:pPr>
            <a:r>
              <a:rPr lang="fi-FI" dirty="0">
                <a:latin typeface="+mn-lt"/>
              </a:rPr>
              <a:t>Ei vain turhaa byrokratiaa, vaan takaavat onnistuneen ja turvallisen tapahtuman!</a:t>
            </a:r>
          </a:p>
          <a:p>
            <a:pPr>
              <a:spcAft>
                <a:spcPts val="400"/>
              </a:spcAft>
            </a:pPr>
            <a:r>
              <a:rPr lang="fi-FI" dirty="0">
                <a:latin typeface="+mn-lt"/>
              </a:rPr>
              <a:t>Viranomaiset: ”Aina saa soittaa, niin keskustellaan!”</a:t>
            </a:r>
          </a:p>
          <a:p>
            <a:pPr>
              <a:spcAft>
                <a:spcPts val="400"/>
              </a:spcAft>
            </a:pPr>
            <a:endParaRPr lang="fi-FI" dirty="0">
              <a:latin typeface="+mn-lt"/>
            </a:endParaRPr>
          </a:p>
        </p:txBody>
      </p:sp>
    </p:spTree>
    <p:extLst>
      <p:ext uri="{BB962C8B-B14F-4D97-AF65-F5344CB8AC3E}">
        <p14:creationId xmlns:p14="http://schemas.microsoft.com/office/powerpoint/2010/main" val="1554006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14A122-DE05-44AE-AC68-CDD34FF6F56E}"/>
              </a:ext>
            </a:extLst>
          </p:cNvPr>
          <p:cNvSpPr>
            <a:spLocks noGrp="1"/>
          </p:cNvSpPr>
          <p:nvPr>
            <p:ph type="title"/>
          </p:nvPr>
        </p:nvSpPr>
        <p:spPr>
          <a:xfrm>
            <a:off x="678318" y="291299"/>
            <a:ext cx="7826318" cy="536498"/>
          </a:xfrm>
        </p:spPr>
        <p:txBody>
          <a:bodyPr/>
          <a:lstStyle/>
          <a:p>
            <a:r>
              <a:rPr lang="fi-FI" dirty="0"/>
              <a:t>Maankäyttölupa</a:t>
            </a:r>
          </a:p>
        </p:txBody>
      </p:sp>
      <p:sp>
        <p:nvSpPr>
          <p:cNvPr id="3" name="Tekstin paikkamerkki 2">
            <a:extLst>
              <a:ext uri="{FF2B5EF4-FFF2-40B4-BE49-F238E27FC236}">
                <a16:creationId xmlns:a16="http://schemas.microsoft.com/office/drawing/2014/main" id="{6FA07076-FA7C-418E-AC45-28069630983B}"/>
              </a:ext>
            </a:extLst>
          </p:cNvPr>
          <p:cNvSpPr>
            <a:spLocks noGrp="1"/>
          </p:cNvSpPr>
          <p:nvPr>
            <p:ph type="body" idx="1"/>
          </p:nvPr>
        </p:nvSpPr>
        <p:spPr>
          <a:xfrm>
            <a:off x="600784" y="988526"/>
            <a:ext cx="8390816" cy="3872983"/>
          </a:xfrm>
        </p:spPr>
        <p:txBody>
          <a:bodyPr numCol="1"/>
          <a:lstStyle/>
          <a:p>
            <a:r>
              <a:rPr lang="fi-FI" sz="1600" dirty="0"/>
              <a:t>KAIKKIIN ulkoilmatapahtumiin tarvitaan maanomistajan suostumus eli </a:t>
            </a:r>
            <a:r>
              <a:rPr lang="fi-FI" sz="1600" dirty="0">
                <a:hlinkClick r:id="rId2"/>
              </a:rPr>
              <a:t>maankäyttölupa</a:t>
            </a:r>
            <a:endParaRPr lang="fi-FI" sz="1600" dirty="0"/>
          </a:p>
          <a:p>
            <a:r>
              <a:rPr lang="fi-FI" sz="1600" dirty="0"/>
              <a:t>Kaupunkiympäristön palvelukokonaisuus myöntää luvat kaupungin yleisillä alueilla (esim. torit, puistot ja kadut) järjestettäviin tapahtumiin</a:t>
            </a:r>
          </a:p>
          <a:p>
            <a:pPr lvl="1"/>
            <a:r>
              <a:rPr lang="fi-FI" sz="1300" dirty="0"/>
              <a:t>Kaisa Kauma-Laula, kaupungin lupavalmistelija</a:t>
            </a:r>
          </a:p>
          <a:p>
            <a:r>
              <a:rPr lang="fi-FI" sz="1600" b="1" dirty="0"/>
              <a:t>Keskimääräinen käsittelyaika on noin 4 viikkoa</a:t>
            </a:r>
          </a:p>
          <a:p>
            <a:r>
              <a:rPr lang="fi-FI" sz="1600" dirty="0"/>
              <a:t>Liikuntapaikoilla luvat myöntää kaupungin liikuntapalvelut, koulujen pihoille luvat myöntää koulun rehtori</a:t>
            </a:r>
          </a:p>
          <a:p>
            <a:r>
              <a:rPr lang="fi-FI" sz="1600" dirty="0"/>
              <a:t>Lupaa voi hakea sähköisestä lupapalvelusta tai sähköpostilla (täytetty pdf tai vapaamuotoinen hakemus) </a:t>
            </a:r>
            <a:r>
              <a:rPr lang="fi-FI" sz="1600" dirty="0">
                <a:hlinkClick r:id="rId3"/>
              </a:rPr>
              <a:t>kaupunkiymparistotoimiala@turku.fi</a:t>
            </a:r>
            <a:r>
              <a:rPr lang="fi-FI" sz="1600" dirty="0"/>
              <a:t> </a:t>
            </a:r>
          </a:p>
          <a:p>
            <a:r>
              <a:rPr lang="fi-FI" sz="1600" dirty="0">
                <a:hlinkClick r:id="rId4"/>
              </a:rPr>
              <a:t>http://www.turku.fi/luvat</a:t>
            </a:r>
            <a:r>
              <a:rPr lang="fi-FI" sz="1600" dirty="0"/>
              <a:t> </a:t>
            </a:r>
          </a:p>
        </p:txBody>
      </p:sp>
    </p:spTree>
    <p:extLst>
      <p:ext uri="{BB962C8B-B14F-4D97-AF65-F5344CB8AC3E}">
        <p14:creationId xmlns:p14="http://schemas.microsoft.com/office/powerpoint/2010/main" val="223847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0E053F-EFA8-B579-F55A-54DB26DA42DA}"/>
              </a:ext>
            </a:extLst>
          </p:cNvPr>
          <p:cNvSpPr>
            <a:spLocks noGrp="1"/>
          </p:cNvSpPr>
          <p:nvPr>
            <p:ph type="title"/>
          </p:nvPr>
        </p:nvSpPr>
        <p:spPr>
          <a:xfrm>
            <a:off x="678318" y="200319"/>
            <a:ext cx="7826318" cy="536498"/>
          </a:xfrm>
        </p:spPr>
        <p:txBody>
          <a:bodyPr/>
          <a:lstStyle/>
          <a:p>
            <a:r>
              <a:rPr lang="fi-FI" dirty="0"/>
              <a:t>Ilmoitus yleisötilaisuudesta</a:t>
            </a:r>
          </a:p>
        </p:txBody>
      </p:sp>
      <p:sp>
        <p:nvSpPr>
          <p:cNvPr id="3" name="Tekstin paikkamerkki 2">
            <a:extLst>
              <a:ext uri="{FF2B5EF4-FFF2-40B4-BE49-F238E27FC236}">
                <a16:creationId xmlns:a16="http://schemas.microsoft.com/office/drawing/2014/main" id="{DD37DD7E-D783-D4D6-FA7B-57C9129BB783}"/>
              </a:ext>
            </a:extLst>
          </p:cNvPr>
          <p:cNvSpPr>
            <a:spLocks noGrp="1"/>
          </p:cNvSpPr>
          <p:nvPr>
            <p:ph type="body" idx="1"/>
          </p:nvPr>
        </p:nvSpPr>
        <p:spPr>
          <a:xfrm>
            <a:off x="605746" y="827527"/>
            <a:ext cx="8226196" cy="4144255"/>
          </a:xfrm>
        </p:spPr>
        <p:txBody>
          <a:bodyPr/>
          <a:lstStyle/>
          <a:p>
            <a:r>
              <a:rPr lang="fi-FI" dirty="0"/>
              <a:t>Tapahtumaluvat kulminoituvat paikalliselle poliisille tehtävään </a:t>
            </a:r>
            <a:r>
              <a:rPr lang="fi-FI" dirty="0">
                <a:hlinkClick r:id="rId2"/>
              </a:rPr>
              <a:t>yleisöilmoitukseen</a:t>
            </a:r>
            <a:endParaRPr lang="fi-FI" dirty="0"/>
          </a:p>
          <a:p>
            <a:r>
              <a:rPr lang="fi-FI" dirty="0"/>
              <a:t>Ilmoitus on tehtävä kaikista yleisötilaisuuksista</a:t>
            </a:r>
          </a:p>
          <a:p>
            <a:pPr lvl="1"/>
            <a:r>
              <a:rPr lang="fi-FI" sz="1600" dirty="0"/>
              <a:t>Yleisötilaisuus: avoin kaikille joko ilmaiseksi tai pääsylipulla, ei vaadi erillistä kutsua tai yhteisön jäsenyyttä</a:t>
            </a:r>
          </a:p>
          <a:p>
            <a:r>
              <a:rPr lang="fi-FI" dirty="0"/>
              <a:t>Kirjallinen ilmoitus on tehtävä, jos tapahtuma vaatii toimenpiteitä järjestyksen ja turvallisuuden ylläpitämiseksi, sivullisille ja ympäristölle aiheutuvan haitan estämiseksi tai jos tapahtuma vaatii erityisiä liikennejärjestelyjä</a:t>
            </a:r>
          </a:p>
          <a:p>
            <a:r>
              <a:rPr lang="fi-FI" b="1" dirty="0"/>
              <a:t>Vähintään 5 vrk ennen tapahtumaa</a:t>
            </a:r>
            <a:r>
              <a:rPr lang="fi-FI" dirty="0"/>
              <a:t>, mutta kannattaa olla ajoissa! Ilmoituksessa on oltava täydelliset tiedot tapahtumasta (sis. Liitteet). Suurista tapahtumista ilmoitetaan jopa vuosi ennen tapahtuman järjestämistä</a:t>
            </a:r>
          </a:p>
          <a:p>
            <a:endParaRPr lang="fi-FI" sz="1500" dirty="0"/>
          </a:p>
        </p:txBody>
      </p:sp>
    </p:spTree>
    <p:extLst>
      <p:ext uri="{BB962C8B-B14F-4D97-AF65-F5344CB8AC3E}">
        <p14:creationId xmlns:p14="http://schemas.microsoft.com/office/powerpoint/2010/main" val="413510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A7E9BA-F70F-6FB1-0918-18C3B986B7B7}"/>
              </a:ext>
            </a:extLst>
          </p:cNvPr>
          <p:cNvSpPr>
            <a:spLocks noGrp="1"/>
          </p:cNvSpPr>
          <p:nvPr>
            <p:ph type="title"/>
          </p:nvPr>
        </p:nvSpPr>
        <p:spPr>
          <a:xfrm>
            <a:off x="583725" y="349091"/>
            <a:ext cx="7826318" cy="536498"/>
          </a:xfrm>
        </p:spPr>
        <p:txBody>
          <a:bodyPr/>
          <a:lstStyle/>
          <a:p>
            <a:r>
              <a:rPr lang="fi-FI" dirty="0"/>
              <a:t>Tapahtuman turvallisuus</a:t>
            </a:r>
          </a:p>
        </p:txBody>
      </p:sp>
      <p:sp>
        <p:nvSpPr>
          <p:cNvPr id="3" name="Tekstin paikkamerkki 2">
            <a:extLst>
              <a:ext uri="{FF2B5EF4-FFF2-40B4-BE49-F238E27FC236}">
                <a16:creationId xmlns:a16="http://schemas.microsoft.com/office/drawing/2014/main" id="{6A6CB6E9-535F-E0A9-74B3-EA784F274CE3}"/>
              </a:ext>
            </a:extLst>
          </p:cNvPr>
          <p:cNvSpPr>
            <a:spLocks noGrp="1"/>
          </p:cNvSpPr>
          <p:nvPr>
            <p:ph type="body" idx="1"/>
          </p:nvPr>
        </p:nvSpPr>
        <p:spPr>
          <a:xfrm>
            <a:off x="856342" y="985857"/>
            <a:ext cx="8083472" cy="3163414"/>
          </a:xfrm>
        </p:spPr>
        <p:txBody>
          <a:bodyPr/>
          <a:lstStyle/>
          <a:p>
            <a:r>
              <a:rPr lang="fi-FI" dirty="0">
                <a:hlinkClick r:id="rId2"/>
              </a:rPr>
              <a:t>Pelastussuunnitelma</a:t>
            </a:r>
            <a:r>
              <a:rPr lang="fi-FI" dirty="0"/>
              <a:t>: Laki määrittelee, että suunnitelma on tehtävä, kun:</a:t>
            </a:r>
          </a:p>
          <a:p>
            <a:pPr lvl="1"/>
            <a:r>
              <a:rPr lang="fi-FI" dirty="0"/>
              <a:t>Yleisömäärä vähintään 200</a:t>
            </a:r>
          </a:p>
          <a:p>
            <a:pPr lvl="1"/>
            <a:r>
              <a:rPr lang="fi-FI" dirty="0"/>
              <a:t>Käytetään avotulta tai tehosteita</a:t>
            </a:r>
          </a:p>
          <a:p>
            <a:pPr lvl="1"/>
            <a:r>
              <a:rPr lang="fi-FI" dirty="0"/>
              <a:t>Poistumisjärjestelyt poikkeavat normaaleista</a:t>
            </a:r>
          </a:p>
          <a:p>
            <a:pPr lvl="1"/>
            <a:r>
              <a:rPr lang="fi-FI" dirty="0"/>
              <a:t>Tapahtuman luonne aiheuttaa vaaraa ihmisille</a:t>
            </a:r>
          </a:p>
          <a:p>
            <a:pPr lvl="1"/>
            <a:r>
              <a:rPr lang="fi-FI" dirty="0"/>
              <a:t>Kun majoittujia on tilapäismajoituksessa 20 tai enemmän</a:t>
            </a:r>
          </a:p>
          <a:p>
            <a:r>
              <a:rPr lang="fi-FI" b="1" dirty="0"/>
              <a:t>Toimitettava alueen pelastuslaitokselle vähintään 2 viikkoa ennen tapahtumaa</a:t>
            </a:r>
          </a:p>
          <a:p>
            <a:r>
              <a:rPr lang="fi-FI" dirty="0"/>
              <a:t>Ensiapusuunnitelma erikseen, jos tapahtumassa yhteensä yli 2000 hlö</a:t>
            </a:r>
          </a:p>
          <a:p>
            <a:pPr lvl="1"/>
            <a:r>
              <a:rPr lang="fi-FI" dirty="0"/>
              <a:t>Liitetään mukaan pelastussuunnitelmaan</a:t>
            </a:r>
          </a:p>
          <a:p>
            <a:r>
              <a:rPr lang="fi-FI" dirty="0"/>
              <a:t>Tapahtuma-alueiden paloturvallisuus!</a:t>
            </a:r>
          </a:p>
          <a:p>
            <a:pPr marL="360000" lvl="1" indent="0">
              <a:buNone/>
            </a:pPr>
            <a:endParaRPr lang="fi-FI" dirty="0"/>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150467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500"/>
                                        <p:tgtEl>
                                          <p:spTgt spid="3">
                                            <p:txEl>
                                              <p:pRg st="8" end="8"/>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fade">
                                      <p:cBhvr>
                                        <p:cTn id="4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E87A51-46D9-B792-1B5A-2AB87CFFC671}"/>
              </a:ext>
            </a:extLst>
          </p:cNvPr>
          <p:cNvSpPr>
            <a:spLocks noGrp="1"/>
          </p:cNvSpPr>
          <p:nvPr>
            <p:ph type="title"/>
          </p:nvPr>
        </p:nvSpPr>
        <p:spPr>
          <a:xfrm>
            <a:off x="658841" y="363605"/>
            <a:ext cx="7826318" cy="536498"/>
          </a:xfrm>
        </p:spPr>
        <p:txBody>
          <a:bodyPr/>
          <a:lstStyle/>
          <a:p>
            <a:r>
              <a:rPr lang="fi-FI" dirty="0"/>
              <a:t>Liikenne tapahtuman aikana</a:t>
            </a:r>
          </a:p>
        </p:txBody>
      </p:sp>
      <p:sp>
        <p:nvSpPr>
          <p:cNvPr id="3" name="Tekstin paikkamerkki 2">
            <a:extLst>
              <a:ext uri="{FF2B5EF4-FFF2-40B4-BE49-F238E27FC236}">
                <a16:creationId xmlns:a16="http://schemas.microsoft.com/office/drawing/2014/main" id="{C3AF3249-B8C8-3B38-727E-474AAACB6504}"/>
              </a:ext>
            </a:extLst>
          </p:cNvPr>
          <p:cNvSpPr>
            <a:spLocks noGrp="1"/>
          </p:cNvSpPr>
          <p:nvPr>
            <p:ph type="body" idx="1"/>
          </p:nvPr>
        </p:nvSpPr>
        <p:spPr>
          <a:xfrm>
            <a:off x="564130" y="990043"/>
            <a:ext cx="8579870" cy="4060928"/>
          </a:xfrm>
        </p:spPr>
        <p:txBody>
          <a:bodyPr/>
          <a:lstStyle/>
          <a:p>
            <a:r>
              <a:rPr lang="fi-FI" sz="1600" dirty="0"/>
              <a:t>Väliaikaisia liikennejärjestelyjä tarvitaan, jos tapahtuman aikana:</a:t>
            </a:r>
          </a:p>
          <a:p>
            <a:pPr lvl="1"/>
            <a:r>
              <a:rPr lang="fi-FI" sz="1400" dirty="0"/>
              <a:t>Alueella liikkuminen tai yleiset reitit muuttuvat</a:t>
            </a:r>
          </a:p>
          <a:p>
            <a:pPr lvl="1"/>
            <a:r>
              <a:rPr lang="fi-FI" sz="1400" dirty="0"/>
              <a:t>Liikenne vaarantaa tapahtuman turvallisuutta</a:t>
            </a:r>
          </a:p>
          <a:p>
            <a:pPr lvl="1"/>
            <a:r>
              <a:rPr lang="fi-FI" sz="1400" dirty="0"/>
              <a:t>Tapahtuma vaatii tasa-arvoisempia kulkumuotoja (-&gt; kaikki voivat osallistua tapahtumaan)</a:t>
            </a:r>
          </a:p>
          <a:p>
            <a:r>
              <a:rPr lang="fi-FI" sz="1600" dirty="0"/>
              <a:t>Liikennesuunnitelmassa on otettava huomioon kaikki liikkujat, alueen laajuus sekä alueella olevat liikennemerkit ja mahdollisen liikenteenohjauksen tarve</a:t>
            </a:r>
          </a:p>
          <a:p>
            <a:pPr lvl="1"/>
            <a:r>
              <a:rPr lang="fi-FI" sz="1400" dirty="0"/>
              <a:t>Kaikki merkit ovat voimassa, joita ei ole peitetty!</a:t>
            </a:r>
          </a:p>
          <a:p>
            <a:r>
              <a:rPr lang="fi-FI" sz="1600" dirty="0"/>
              <a:t>Liikennesuunnitelmat lähetetään ja hyväksytetään </a:t>
            </a:r>
            <a:r>
              <a:rPr lang="fi-FI" sz="1600" dirty="0">
                <a:hlinkClick r:id="rId2"/>
              </a:rPr>
              <a:t>liikennesuunnittelu@turku.fi</a:t>
            </a:r>
            <a:endParaRPr lang="fi-FI" sz="1600" dirty="0"/>
          </a:p>
          <a:p>
            <a:r>
              <a:rPr lang="fi-FI" sz="1600" dirty="0"/>
              <a:t>Ajoneuvosiirrot: </a:t>
            </a:r>
            <a:r>
              <a:rPr lang="fi-FI" sz="1600" dirty="0">
                <a:hlinkClick r:id="rId3"/>
              </a:rPr>
              <a:t>ajoneuvosiirrot@turku.fi</a:t>
            </a:r>
            <a:r>
              <a:rPr lang="fi-FI" sz="1600" dirty="0"/>
              <a:t> Pysäköinninvalvonta: </a:t>
            </a:r>
            <a:r>
              <a:rPr lang="fi-FI" sz="1600" dirty="0">
                <a:hlinkClick r:id="rId4"/>
              </a:rPr>
              <a:t>pysakointi@turku.fi</a:t>
            </a:r>
            <a:r>
              <a:rPr lang="fi-FI" sz="1600" dirty="0"/>
              <a:t> </a:t>
            </a:r>
          </a:p>
          <a:p>
            <a:r>
              <a:rPr lang="fi-FI" sz="1600" dirty="0" err="1">
                <a:highlight>
                  <a:srgbClr val="BFE6F6"/>
                </a:highlight>
              </a:rPr>
              <a:t>Fölistä</a:t>
            </a:r>
            <a:r>
              <a:rPr lang="fi-FI" sz="1600" dirty="0">
                <a:highlight>
                  <a:srgbClr val="BFE6F6"/>
                </a:highlight>
              </a:rPr>
              <a:t>: tekevät mieluusti tapahtumayhteistyötä esimerkiksi mainosten ja QR-koodillisten tapahtumalippujen muodossa!</a:t>
            </a:r>
          </a:p>
        </p:txBody>
      </p:sp>
    </p:spTree>
    <p:extLst>
      <p:ext uri="{BB962C8B-B14F-4D97-AF65-F5344CB8AC3E}">
        <p14:creationId xmlns:p14="http://schemas.microsoft.com/office/powerpoint/2010/main" val="1540863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BD4CC4-5CF9-04B8-D06A-D5504B9D4A6F}"/>
              </a:ext>
            </a:extLst>
          </p:cNvPr>
          <p:cNvSpPr>
            <a:spLocks noGrp="1"/>
          </p:cNvSpPr>
          <p:nvPr>
            <p:ph type="title"/>
          </p:nvPr>
        </p:nvSpPr>
        <p:spPr/>
        <p:txBody>
          <a:bodyPr/>
          <a:lstStyle/>
          <a:p>
            <a:r>
              <a:rPr lang="fi-FI" dirty="0"/>
              <a:t>Elintarvikkeet ja myynti</a:t>
            </a:r>
          </a:p>
        </p:txBody>
      </p:sp>
      <p:sp>
        <p:nvSpPr>
          <p:cNvPr id="3" name="Tekstin paikkamerkki 2">
            <a:extLst>
              <a:ext uri="{FF2B5EF4-FFF2-40B4-BE49-F238E27FC236}">
                <a16:creationId xmlns:a16="http://schemas.microsoft.com/office/drawing/2014/main" id="{525CA5B9-8750-9C46-FEA7-5B9192CC3704}"/>
              </a:ext>
            </a:extLst>
          </p:cNvPr>
          <p:cNvSpPr>
            <a:spLocks noGrp="1"/>
          </p:cNvSpPr>
          <p:nvPr>
            <p:ph type="body" idx="1"/>
          </p:nvPr>
        </p:nvSpPr>
        <p:spPr>
          <a:xfrm>
            <a:off x="678317" y="1257817"/>
            <a:ext cx="8262483" cy="3163414"/>
          </a:xfrm>
        </p:spPr>
        <p:txBody>
          <a:bodyPr/>
          <a:lstStyle/>
          <a:p>
            <a:r>
              <a:rPr lang="fi-FI" dirty="0"/>
              <a:t>Elintarvikkeiden valmistuksesta, tarjoilusta ja myynnistä on tehtävä ilmoitus Turun kaupungin ympäristöterveydenhuoltoon </a:t>
            </a:r>
            <a:r>
              <a:rPr lang="fi-FI" b="1" dirty="0"/>
              <a:t>2 viikkoa ennen tapahtumaa.</a:t>
            </a:r>
          </a:p>
          <a:p>
            <a:pPr lvl="1"/>
            <a:r>
              <a:rPr lang="fi-FI" dirty="0"/>
              <a:t>Mikäli ilmoitus koskee liikkuvaa elintarvikehuoneistoa, se tulee tehdä viimeistään 4 arkipäivää ennen myynnin aloittamista</a:t>
            </a:r>
          </a:p>
          <a:p>
            <a:r>
              <a:rPr lang="fi-FI" dirty="0"/>
              <a:t>Yli 500 hengen tapahtumista ja tapahtumista, joissa tarjotaan tai myydään elintarvikkeita, on tehtävä myös </a:t>
            </a:r>
            <a:r>
              <a:rPr lang="fi-FI" dirty="0">
                <a:hlinkClick r:id="rId2"/>
              </a:rPr>
              <a:t>suurtapahtumailmoitus</a:t>
            </a:r>
            <a:r>
              <a:rPr lang="fi-FI" dirty="0"/>
              <a:t>. Ilmoitus tehdään kirjallisesti kaupungin ympäristöterveydenhuollolle 4 viikkoa ennen tapahtumaa</a:t>
            </a:r>
          </a:p>
          <a:p>
            <a:r>
              <a:rPr lang="fi-FI" dirty="0"/>
              <a:t>Alkoholista: Tapahtuman alkoholituotteiden myyntiä varten tulee hankkia tilapäinen anniskelulupa.</a:t>
            </a:r>
          </a:p>
          <a:p>
            <a:r>
              <a:rPr lang="fi-FI" dirty="0"/>
              <a:t>Tupakasta: lupa haetaan sähköisesti Valvirasta ja päätöksen tekee sijaintikunnan viranomainen.</a:t>
            </a:r>
          </a:p>
          <a:p>
            <a:endParaRPr lang="fi-FI" dirty="0"/>
          </a:p>
          <a:p>
            <a:endParaRPr lang="fi-FI" dirty="0"/>
          </a:p>
        </p:txBody>
      </p:sp>
    </p:spTree>
    <p:extLst>
      <p:ext uri="{BB962C8B-B14F-4D97-AF65-F5344CB8AC3E}">
        <p14:creationId xmlns:p14="http://schemas.microsoft.com/office/powerpoint/2010/main" val="418678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F8D2C1-E5C7-0E82-50D5-218533B289EF}"/>
              </a:ext>
            </a:extLst>
          </p:cNvPr>
          <p:cNvSpPr>
            <a:spLocks noGrp="1"/>
          </p:cNvSpPr>
          <p:nvPr>
            <p:ph type="title"/>
          </p:nvPr>
        </p:nvSpPr>
        <p:spPr>
          <a:xfrm>
            <a:off x="658841" y="291299"/>
            <a:ext cx="7826318" cy="536498"/>
          </a:xfrm>
        </p:spPr>
        <p:txBody>
          <a:bodyPr/>
          <a:lstStyle/>
          <a:p>
            <a:r>
              <a:rPr lang="fi-FI" dirty="0"/>
              <a:t>Tapahtuman jätehuolto</a:t>
            </a:r>
          </a:p>
        </p:txBody>
      </p:sp>
      <p:sp>
        <p:nvSpPr>
          <p:cNvPr id="3" name="Tekstin paikkamerkki 2">
            <a:extLst>
              <a:ext uri="{FF2B5EF4-FFF2-40B4-BE49-F238E27FC236}">
                <a16:creationId xmlns:a16="http://schemas.microsoft.com/office/drawing/2014/main" id="{5ACED441-EBBE-27FE-2E26-69FF3F6919D4}"/>
              </a:ext>
            </a:extLst>
          </p:cNvPr>
          <p:cNvSpPr>
            <a:spLocks noGrp="1"/>
          </p:cNvSpPr>
          <p:nvPr>
            <p:ph type="body" idx="1"/>
          </p:nvPr>
        </p:nvSpPr>
        <p:spPr>
          <a:xfrm>
            <a:off x="658840" y="1047359"/>
            <a:ext cx="7826319" cy="3163414"/>
          </a:xfrm>
        </p:spPr>
        <p:txBody>
          <a:bodyPr/>
          <a:lstStyle/>
          <a:p>
            <a:r>
              <a:rPr lang="fi-FI" dirty="0"/>
              <a:t>Yli 1 000 henkilön yleisötilaisuudesta tulee laatia </a:t>
            </a:r>
            <a:r>
              <a:rPr lang="fi-FI" dirty="0">
                <a:hlinkClick r:id="rId2"/>
              </a:rPr>
              <a:t>jätehuoltosuunnitelma</a:t>
            </a:r>
            <a:r>
              <a:rPr lang="fi-FI" dirty="0"/>
              <a:t>. Suunnitelma esitetään Turun kaupungin ympäristönsuojeluviranomaiselle </a:t>
            </a:r>
            <a:r>
              <a:rPr lang="fi-FI" b="1" dirty="0"/>
              <a:t>viimeistään 2 viikkoa ennen tapahtumaa. </a:t>
            </a:r>
          </a:p>
          <a:p>
            <a:r>
              <a:rPr lang="fi-FI" dirty="0"/>
              <a:t>Lounais-Suomen jätehuoltomääräysten mukaan yleisötilaisuuden järjestäjä vastaa tilaisuuden jätehuollosta ja jätteiden lajittelusta sekä jätehuoltoon liittyvästä neuvonnasta tilaisuuden aikana. </a:t>
            </a:r>
          </a:p>
          <a:p>
            <a:r>
              <a:rPr lang="fi-FI" dirty="0"/>
              <a:t>Tapahtuma-alueelle on sijoitettava riittävästi ja kattavasti jäteastioita eri jätelajien keräämistä varten.</a:t>
            </a:r>
          </a:p>
          <a:p>
            <a:r>
              <a:rPr lang="fi-FI" dirty="0"/>
              <a:t>Jäteastiat on tyhjennettävä ja alue siivottava välittömästi tilaisuuden päätyttyä sekä tarvittaessa tilaisuuden aikana. Jäteastiat on tyhjennettävä aina niiden täyttyessä. Muistetaan myös käymälät ja niiden tyhjennys!</a:t>
            </a:r>
          </a:p>
        </p:txBody>
      </p:sp>
    </p:spTree>
    <p:extLst>
      <p:ext uri="{BB962C8B-B14F-4D97-AF65-F5344CB8AC3E}">
        <p14:creationId xmlns:p14="http://schemas.microsoft.com/office/powerpoint/2010/main" val="105361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CE827D-9D3E-76DC-5F03-38AB9E13A682}"/>
              </a:ext>
            </a:extLst>
          </p:cNvPr>
          <p:cNvSpPr>
            <a:spLocks noGrp="1"/>
          </p:cNvSpPr>
          <p:nvPr>
            <p:ph type="title"/>
          </p:nvPr>
        </p:nvSpPr>
        <p:spPr/>
        <p:txBody>
          <a:bodyPr/>
          <a:lstStyle/>
          <a:p>
            <a:r>
              <a:rPr lang="fi-FI" dirty="0"/>
              <a:t>Musiikki ja melu</a:t>
            </a:r>
          </a:p>
        </p:txBody>
      </p:sp>
      <p:sp>
        <p:nvSpPr>
          <p:cNvPr id="3" name="Tekstin paikkamerkki 2">
            <a:extLst>
              <a:ext uri="{FF2B5EF4-FFF2-40B4-BE49-F238E27FC236}">
                <a16:creationId xmlns:a16="http://schemas.microsoft.com/office/drawing/2014/main" id="{C9E7BB70-98C3-34A0-804F-D275A5D37ECE}"/>
              </a:ext>
            </a:extLst>
          </p:cNvPr>
          <p:cNvSpPr>
            <a:spLocks noGrp="1"/>
          </p:cNvSpPr>
          <p:nvPr>
            <p:ph type="body" idx="1"/>
          </p:nvPr>
        </p:nvSpPr>
        <p:spPr/>
        <p:txBody>
          <a:bodyPr/>
          <a:lstStyle/>
          <a:p>
            <a:r>
              <a:rPr lang="fi-FI" dirty="0"/>
              <a:t>Ympäristönsuojelulaki vaatii </a:t>
            </a:r>
            <a:r>
              <a:rPr lang="fi-FI" dirty="0">
                <a:hlinkClick r:id="rId2"/>
              </a:rPr>
              <a:t>meluilmoituksen</a:t>
            </a:r>
            <a:r>
              <a:rPr lang="fi-FI" dirty="0"/>
              <a:t> tekoa tilapäisistä melua aiheuttavista tapahtumista. </a:t>
            </a:r>
          </a:p>
          <a:p>
            <a:r>
              <a:rPr lang="fi-FI" dirty="0"/>
              <a:t>Meluilmoitus on tehtävä, jos häiritsevää melua aiheuttava tapahtuma jatkuu klo 22 jälkeen. Ilmoitus tehdään kaupungin ympäristösuojeluun ja päätös on maksullinen. </a:t>
            </a:r>
            <a:r>
              <a:rPr lang="fi-FI" b="1" dirty="0"/>
              <a:t>Ilmoitus on tehtävä 30 vrk ennen tapahtumaa.</a:t>
            </a:r>
          </a:p>
          <a:p>
            <a:r>
              <a:rPr lang="fi-FI" dirty="0"/>
              <a:t>Joka tapauksessa melua aiheuttavasta tapahtumasta on tiedotettava vaikutusalueen asukkaille</a:t>
            </a:r>
          </a:p>
          <a:p>
            <a:r>
              <a:rPr lang="fi-FI" dirty="0"/>
              <a:t>Musiikin esittämiseen tarvitaan lupa Teostolta ja nauhalta tulevaan musiikkiin myös </a:t>
            </a:r>
            <a:r>
              <a:rPr lang="fi-FI" dirty="0" err="1"/>
              <a:t>Gramexilta</a:t>
            </a:r>
            <a:r>
              <a:rPr lang="fi-FI" dirty="0"/>
              <a:t>. Esittämisestä maksetaan korvaukset.</a:t>
            </a:r>
          </a:p>
          <a:p>
            <a:pPr lvl="1"/>
            <a:r>
              <a:rPr lang="fi-FI" dirty="0"/>
              <a:t>Teostolta ja </a:t>
            </a:r>
            <a:r>
              <a:rPr lang="fi-FI" dirty="0" err="1"/>
              <a:t>Gramexilta</a:t>
            </a:r>
            <a:r>
              <a:rPr lang="fi-FI" dirty="0"/>
              <a:t> voi myös saada jatkuvan musiikinkäyttöluvan julkisiin eli yleisölle avoimiin tapahtumiin ja tilaisuuksiin.</a:t>
            </a:r>
          </a:p>
          <a:p>
            <a:endParaRPr lang="fi-FI" dirty="0"/>
          </a:p>
        </p:txBody>
      </p:sp>
    </p:spTree>
    <p:extLst>
      <p:ext uri="{BB962C8B-B14F-4D97-AF65-F5344CB8AC3E}">
        <p14:creationId xmlns:p14="http://schemas.microsoft.com/office/powerpoint/2010/main" val="3115590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urun kaupunki perustyyli">
  <a:themeElements>
    <a:clrScheme name="Turun kaupunki">
      <a:dk1>
        <a:sysClr val="windowText" lastClr="000000"/>
      </a:dk1>
      <a:lt1>
        <a:sysClr val="window" lastClr="FFFFFF"/>
      </a:lt1>
      <a:dk2>
        <a:srgbClr val="0062AE"/>
      </a:dk2>
      <a:lt2>
        <a:srgbClr val="CDCBBD"/>
      </a:lt2>
      <a:accent1>
        <a:srgbClr val="009BD8"/>
      </a:accent1>
      <a:accent2>
        <a:srgbClr val="CE4B16"/>
      </a:accent2>
      <a:accent3>
        <a:srgbClr val="00855F"/>
      </a:accent3>
      <a:accent4>
        <a:srgbClr val="E50064"/>
      </a:accent4>
      <a:accent5>
        <a:srgbClr val="3CA29A"/>
      </a:accent5>
      <a:accent6>
        <a:srgbClr val="FFD239"/>
      </a:accent6>
      <a:hlink>
        <a:srgbClr val="0062AE"/>
      </a:hlink>
      <a:folHlink>
        <a:srgbClr val="535353"/>
      </a:folHlink>
    </a:clrScheme>
    <a:fontScheme name="Turun kaupunk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ku_ppt-pohja_FI-SV.pptx" id="{5F8261E3-646C-448C-A2FC-B6D52AC2A3EC}" vid="{3C37CEE2-20EA-45B3-A9A6-16683BC8CDF6}"/>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AFCC91EA49097A45A119A0362A69F647" ma:contentTypeVersion="13" ma:contentTypeDescription="Luo uusi asiakirja." ma:contentTypeScope="" ma:versionID="d64ae2561393553bc39fd59b4b761afd">
  <xsd:schema xmlns:xsd="http://www.w3.org/2001/XMLSchema" xmlns:xs="http://www.w3.org/2001/XMLSchema" xmlns:p="http://schemas.microsoft.com/office/2006/metadata/properties" xmlns:ns2="cfd81b94-b996-4804-bc38-92eb5c7d3823" xmlns:ns3="901652f1-3ce5-4df2-acbd-043a7a05deb7" targetNamespace="http://schemas.microsoft.com/office/2006/metadata/properties" ma:root="true" ma:fieldsID="e4e5814973751519670d33eb94e26e47" ns2:_="" ns3:_="">
    <xsd:import namespace="cfd81b94-b996-4804-bc38-92eb5c7d3823"/>
    <xsd:import namespace="901652f1-3ce5-4df2-acbd-043a7a05de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d81b94-b996-4804-bc38-92eb5c7d38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01652f1-3ce5-4df2-acbd-043a7a05deb7"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930E45-4219-4191-B47D-7A46637DD451}">
  <ds:schemaRefs>
    <ds:schemaRef ds:uri="http://schemas.microsoft.com/office/2006/documentManagement/types"/>
    <ds:schemaRef ds:uri="http://www.w3.org/XML/1998/namespace"/>
    <ds:schemaRef ds:uri="http://purl.org/dc/term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901652f1-3ce5-4df2-acbd-043a7a05deb7"/>
    <ds:schemaRef ds:uri="cfd81b94-b996-4804-bc38-92eb5c7d3823"/>
    <ds:schemaRef ds:uri="http://purl.org/dc/elements/1.1/"/>
  </ds:schemaRefs>
</ds:datastoreItem>
</file>

<file path=customXml/itemProps2.xml><?xml version="1.0" encoding="utf-8"?>
<ds:datastoreItem xmlns:ds="http://schemas.openxmlformats.org/officeDocument/2006/customXml" ds:itemID="{B3C6C388-9388-4B01-9F9B-CC65958DB7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d81b94-b996-4804-bc38-92eb5c7d3823"/>
    <ds:schemaRef ds:uri="901652f1-3ce5-4df2-acbd-043a7a05d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A1BEEA7-9FE3-4AF7-9243-C46B5DE08E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Tku_ppt-pohja_FI-SV</Template>
  <TotalTime>1447</TotalTime>
  <Words>758</Words>
  <Application>Microsoft Office PowerPoint</Application>
  <PresentationFormat>Näytössä katseltava esitys (16:9)</PresentationFormat>
  <Paragraphs>86</Paragraphs>
  <Slides>13</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13</vt:i4>
      </vt:variant>
    </vt:vector>
  </HeadingPairs>
  <TitlesOfParts>
    <vt:vector size="18" baseType="lpstr">
      <vt:lpstr>Arial</vt:lpstr>
      <vt:lpstr>Calibri</vt:lpstr>
      <vt:lpstr>Courier New</vt:lpstr>
      <vt:lpstr>Lucida Grande</vt:lpstr>
      <vt:lpstr>Turun kaupunki perustyyli</vt:lpstr>
      <vt:lpstr>Tapahtumaluvat</vt:lpstr>
      <vt:lpstr>Yleistä lupa-asioista</vt:lpstr>
      <vt:lpstr>Maankäyttölupa</vt:lpstr>
      <vt:lpstr>Ilmoitus yleisötilaisuudesta</vt:lpstr>
      <vt:lpstr>Tapahtuman turvallisuus</vt:lpstr>
      <vt:lpstr>Liikenne tapahtuman aikana</vt:lpstr>
      <vt:lpstr>Elintarvikkeet ja myynti</vt:lpstr>
      <vt:lpstr>Tapahtuman jätehuolto</vt:lpstr>
      <vt:lpstr>Musiikki ja melu</vt:lpstr>
      <vt:lpstr>Sähkö ja vesi tapahtumiin</vt:lpstr>
      <vt:lpstr>Muut lupa-asiat</vt:lpstr>
      <vt:lpstr>Kysymykset</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Olethan huomioinut saavutettavuuden?</dc:title>
  <dc:creator>Rannikko Eevi</dc:creator>
  <cp:lastModifiedBy>Nieminen Maria</cp:lastModifiedBy>
  <cp:revision>21</cp:revision>
  <cp:lastPrinted>2015-03-30T13:04:50Z</cp:lastPrinted>
  <dcterms:created xsi:type="dcterms:W3CDTF">2022-03-08T19:49:34Z</dcterms:created>
  <dcterms:modified xsi:type="dcterms:W3CDTF">2023-08-01T08:34:01Z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0x010100AFCC91EA49097A45A119A0362A69F647</vt:lpwstr>
  </property>
</Properties>
</file>